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7"/>
  </p:notesMasterIdLst>
  <p:sldIdLst>
    <p:sldId id="3326" r:id="rId2"/>
    <p:sldId id="3312" r:id="rId3"/>
    <p:sldId id="3313" r:id="rId4"/>
    <p:sldId id="3308" r:id="rId5"/>
    <p:sldId id="3307" r:id="rId6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2" pos="958" userDrawn="1">
          <p15:clr>
            <a:srgbClr val="A4A3A4"/>
          </p15:clr>
        </p15:guide>
        <p15:guide id="53" orient="horz" pos="480" userDrawn="1">
          <p15:clr>
            <a:srgbClr val="A4A3A4"/>
          </p15:clr>
        </p15:guide>
        <p15:guide id="54" pos="14398" userDrawn="1">
          <p15:clr>
            <a:srgbClr val="A4A3A4"/>
          </p15:clr>
        </p15:guide>
        <p15:guide id="55" orient="horz" pos="8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78B3"/>
    <a:srgbClr val="FFD252"/>
    <a:srgbClr val="CCF6FF"/>
    <a:srgbClr val="2CB3EB"/>
    <a:srgbClr val="FC0D1B"/>
    <a:srgbClr val="FA7B87"/>
    <a:srgbClr val="FB4756"/>
    <a:srgbClr val="CA252D"/>
    <a:srgbClr val="FA4069"/>
    <a:srgbClr val="F63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3" autoAdjust="0"/>
    <p:restoredTop sz="95439" autoAdjust="0"/>
  </p:normalViewPr>
  <p:slideViewPr>
    <p:cSldViewPr snapToGrid="0" snapToObjects="1">
      <p:cViewPr varScale="1">
        <p:scale>
          <a:sx n="55" d="100"/>
          <a:sy n="55" d="100"/>
        </p:scale>
        <p:origin x="256" y="600"/>
      </p:cViewPr>
      <p:guideLst>
        <p:guide pos="958"/>
        <p:guide orient="horz" pos="480"/>
        <p:guide pos="14398"/>
        <p:guide orient="horz" pos="8160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 Light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 Light" panose="020F0502020204030203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11/13/20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 Light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 Light" panose="020F0502020204030203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870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5DCE74D3-9E86-F741-801B-8E753FD8B727}"/>
              </a:ext>
            </a:extLst>
          </p:cNvPr>
          <p:cNvSpPr/>
          <p:nvPr userDrawn="1"/>
        </p:nvSpPr>
        <p:spPr>
          <a:xfrm>
            <a:off x="22137628" y="738460"/>
            <a:ext cx="701749" cy="701749"/>
          </a:xfrm>
          <a:prstGeom prst="ellipse">
            <a:avLst/>
          </a:prstGeom>
          <a:solidFill>
            <a:srgbClr val="FFD2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AFA0A0-434E-E340-A675-5E45B45DDFED}"/>
              </a:ext>
            </a:extLst>
          </p:cNvPr>
          <p:cNvSpPr txBox="1"/>
          <p:nvPr userDrawn="1"/>
        </p:nvSpPr>
        <p:spPr>
          <a:xfrm>
            <a:off x="22137628" y="719470"/>
            <a:ext cx="731520" cy="731520"/>
          </a:xfrm>
          <a:prstGeom prst="ellipse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pPr algn="ctr"/>
            <a:fld id="{C2130A1F-96FE-9345-9E91-FD9BE4197128}" type="slidenum">
              <a:rPr lang="en-US" sz="2400" b="0" i="0" spc="0" smtClean="0">
                <a:solidFill>
                  <a:schemeClr val="bg1"/>
                </a:solidFill>
                <a:latin typeface="Poppins Medium" pitchFamily="2" charset="77"/>
                <a:cs typeface="Poppins Medium" pitchFamily="2" charset="77"/>
              </a:rPr>
              <a:pPr algn="ctr"/>
              <a:t>‹#›</a:t>
            </a:fld>
            <a:endParaRPr lang="en-US" sz="2800" b="0" i="0" spc="0" dirty="0">
              <a:solidFill>
                <a:schemeClr val="bg1"/>
              </a:solidFill>
              <a:latin typeface="Poppins Medium" pitchFamily="2" charset="77"/>
              <a:cs typeface="Poppi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b="1" i="0" kern="1200">
          <a:solidFill>
            <a:schemeClr val="tx2"/>
          </a:solidFill>
          <a:latin typeface="Poppins" pitchFamily="2" charset="77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480" userDrawn="1">
          <p15:clr>
            <a:srgbClr val="A4A3A4"/>
          </p15:clr>
        </p15:guide>
        <p15:guide id="4" pos="1439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beautyforum20@mail.r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0353">
            <a:extLst>
              <a:ext uri="{FF2B5EF4-FFF2-40B4-BE49-F238E27FC236}">
                <a16:creationId xmlns:a16="http://schemas.microsoft.com/office/drawing/2014/main" id="{6A1FFD52-4675-194B-8A0C-572480362906}"/>
              </a:ext>
            </a:extLst>
          </p:cNvPr>
          <p:cNvSpPr/>
          <p:nvPr/>
        </p:nvSpPr>
        <p:spPr>
          <a:xfrm>
            <a:off x="0" y="8367371"/>
            <a:ext cx="24377652" cy="5340031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53FCCACF-444B-0649-8142-2DD4B987D1D7}"/>
              </a:ext>
            </a:extLst>
          </p:cNvPr>
          <p:cNvGrpSpPr/>
          <p:nvPr/>
        </p:nvGrpSpPr>
        <p:grpSpPr>
          <a:xfrm>
            <a:off x="15286598" y="4122245"/>
            <a:ext cx="7568848" cy="9607208"/>
            <a:chOff x="14407368" y="4108798"/>
            <a:chExt cx="7568848" cy="9607208"/>
          </a:xfrm>
        </p:grpSpPr>
        <p:sp>
          <p:nvSpPr>
            <p:cNvPr id="20" name="Shape 10354">
              <a:extLst>
                <a:ext uri="{FF2B5EF4-FFF2-40B4-BE49-F238E27FC236}">
                  <a16:creationId xmlns:a16="http://schemas.microsoft.com/office/drawing/2014/main" id="{1AF6E9D1-E39E-2347-B3D8-2E62B5183C9F}"/>
                </a:ext>
              </a:extLst>
            </p:cNvPr>
            <p:cNvSpPr/>
            <p:nvPr/>
          </p:nvSpPr>
          <p:spPr>
            <a:xfrm>
              <a:off x="14407368" y="4112415"/>
              <a:ext cx="7568848" cy="958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116" extrusionOk="0">
                  <a:moveTo>
                    <a:pt x="1988" y="8601"/>
                  </a:moveTo>
                  <a:cubicBezTo>
                    <a:pt x="1988" y="8601"/>
                    <a:pt x="2362" y="8118"/>
                    <a:pt x="1988" y="7586"/>
                  </a:cubicBezTo>
                  <a:cubicBezTo>
                    <a:pt x="1615" y="7054"/>
                    <a:pt x="1864" y="5073"/>
                    <a:pt x="2736" y="3720"/>
                  </a:cubicBezTo>
                  <a:cubicBezTo>
                    <a:pt x="3608" y="2367"/>
                    <a:pt x="4355" y="1352"/>
                    <a:pt x="9026" y="434"/>
                  </a:cubicBezTo>
                  <a:cubicBezTo>
                    <a:pt x="13697" y="-484"/>
                    <a:pt x="16126" y="96"/>
                    <a:pt x="18368" y="1787"/>
                  </a:cubicBezTo>
                  <a:cubicBezTo>
                    <a:pt x="20610" y="3478"/>
                    <a:pt x="21357" y="5895"/>
                    <a:pt x="20672" y="8311"/>
                  </a:cubicBezTo>
                  <a:cubicBezTo>
                    <a:pt x="19987" y="10727"/>
                    <a:pt x="17558" y="11065"/>
                    <a:pt x="17745" y="13530"/>
                  </a:cubicBezTo>
                  <a:cubicBezTo>
                    <a:pt x="17932" y="15994"/>
                    <a:pt x="21432" y="21116"/>
                    <a:pt x="21432" y="21116"/>
                  </a:cubicBezTo>
                  <a:lnTo>
                    <a:pt x="9088" y="21116"/>
                  </a:lnTo>
                  <a:cubicBezTo>
                    <a:pt x="9088" y="21116"/>
                    <a:pt x="9618" y="19642"/>
                    <a:pt x="8964" y="18265"/>
                  </a:cubicBezTo>
                  <a:cubicBezTo>
                    <a:pt x="8964" y="18265"/>
                    <a:pt x="7959" y="16507"/>
                    <a:pt x="7189" y="16544"/>
                  </a:cubicBezTo>
                  <a:cubicBezTo>
                    <a:pt x="6418" y="16580"/>
                    <a:pt x="4083" y="16779"/>
                    <a:pt x="3452" y="16707"/>
                  </a:cubicBezTo>
                  <a:cubicBezTo>
                    <a:pt x="2821" y="16634"/>
                    <a:pt x="2214" y="16471"/>
                    <a:pt x="2261" y="15619"/>
                  </a:cubicBezTo>
                  <a:cubicBezTo>
                    <a:pt x="2308" y="14768"/>
                    <a:pt x="2238" y="14623"/>
                    <a:pt x="1887" y="14442"/>
                  </a:cubicBezTo>
                  <a:cubicBezTo>
                    <a:pt x="1537" y="14260"/>
                    <a:pt x="1397" y="13916"/>
                    <a:pt x="1677" y="13735"/>
                  </a:cubicBezTo>
                  <a:cubicBezTo>
                    <a:pt x="1957" y="13554"/>
                    <a:pt x="1957" y="13554"/>
                    <a:pt x="1957" y="13554"/>
                  </a:cubicBezTo>
                  <a:cubicBezTo>
                    <a:pt x="1957" y="13554"/>
                    <a:pt x="1747" y="13445"/>
                    <a:pt x="1420" y="13282"/>
                  </a:cubicBezTo>
                  <a:cubicBezTo>
                    <a:pt x="1093" y="13119"/>
                    <a:pt x="1163" y="12883"/>
                    <a:pt x="1257" y="12702"/>
                  </a:cubicBezTo>
                  <a:cubicBezTo>
                    <a:pt x="1350" y="12521"/>
                    <a:pt x="1537" y="12104"/>
                    <a:pt x="1327" y="12031"/>
                  </a:cubicBezTo>
                  <a:cubicBezTo>
                    <a:pt x="1117" y="11959"/>
                    <a:pt x="743" y="11778"/>
                    <a:pt x="416" y="11633"/>
                  </a:cubicBezTo>
                  <a:cubicBezTo>
                    <a:pt x="89" y="11488"/>
                    <a:pt x="-168" y="11234"/>
                    <a:pt x="136" y="10817"/>
                  </a:cubicBezTo>
                  <a:cubicBezTo>
                    <a:pt x="439" y="10401"/>
                    <a:pt x="1988" y="8601"/>
                    <a:pt x="1988" y="8601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71438" tIns="71438" rIns="71438" bIns="71438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22" name="Shape 10355">
              <a:extLst>
                <a:ext uri="{FF2B5EF4-FFF2-40B4-BE49-F238E27FC236}">
                  <a16:creationId xmlns:a16="http://schemas.microsoft.com/office/drawing/2014/main" id="{8F61FE95-7CAD-8C41-81FE-00950BA828F8}"/>
                </a:ext>
              </a:extLst>
            </p:cNvPr>
            <p:cNvSpPr/>
            <p:nvPr/>
          </p:nvSpPr>
          <p:spPr>
            <a:xfrm>
              <a:off x="15175975" y="5793015"/>
              <a:ext cx="1056103" cy="92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029" extrusionOk="0">
                  <a:moveTo>
                    <a:pt x="20115" y="12466"/>
                  </a:moveTo>
                  <a:cubicBezTo>
                    <a:pt x="19732" y="10390"/>
                    <a:pt x="17957" y="9059"/>
                    <a:pt x="16157" y="9500"/>
                  </a:cubicBezTo>
                  <a:cubicBezTo>
                    <a:pt x="15676" y="9618"/>
                    <a:pt x="15243" y="9853"/>
                    <a:pt x="14872" y="10171"/>
                  </a:cubicBezTo>
                  <a:lnTo>
                    <a:pt x="17218" y="12800"/>
                  </a:lnTo>
                  <a:cubicBezTo>
                    <a:pt x="17383" y="12986"/>
                    <a:pt x="17387" y="13290"/>
                    <a:pt x="17227" y="13481"/>
                  </a:cubicBezTo>
                  <a:cubicBezTo>
                    <a:pt x="17066" y="13671"/>
                    <a:pt x="16803" y="13676"/>
                    <a:pt x="16637" y="13490"/>
                  </a:cubicBezTo>
                  <a:lnTo>
                    <a:pt x="14268" y="10834"/>
                  </a:lnTo>
                  <a:cubicBezTo>
                    <a:pt x="13652" y="11707"/>
                    <a:pt x="13371" y="12880"/>
                    <a:pt x="13589" y="14063"/>
                  </a:cubicBezTo>
                  <a:cubicBezTo>
                    <a:pt x="13972" y="16139"/>
                    <a:pt x="15747" y="17470"/>
                    <a:pt x="17547" y="17029"/>
                  </a:cubicBezTo>
                  <a:cubicBezTo>
                    <a:pt x="19346" y="16589"/>
                    <a:pt x="20498" y="14541"/>
                    <a:pt x="20115" y="12466"/>
                  </a:cubicBezTo>
                  <a:close/>
                  <a:moveTo>
                    <a:pt x="12445" y="7390"/>
                  </a:moveTo>
                  <a:lnTo>
                    <a:pt x="10862" y="7777"/>
                  </a:lnTo>
                  <a:cubicBezTo>
                    <a:pt x="10683" y="7821"/>
                    <a:pt x="10443" y="7721"/>
                    <a:pt x="10330" y="7554"/>
                  </a:cubicBezTo>
                  <a:lnTo>
                    <a:pt x="9382" y="6156"/>
                  </a:lnTo>
                  <a:lnTo>
                    <a:pt x="7858" y="9354"/>
                  </a:lnTo>
                  <a:cubicBezTo>
                    <a:pt x="7858" y="9354"/>
                    <a:pt x="8237" y="9436"/>
                    <a:pt x="8700" y="9536"/>
                  </a:cubicBezTo>
                  <a:lnTo>
                    <a:pt x="12662" y="8566"/>
                  </a:lnTo>
                  <a:cubicBezTo>
                    <a:pt x="12662" y="8566"/>
                    <a:pt x="12445" y="7390"/>
                    <a:pt x="12445" y="7390"/>
                  </a:cubicBezTo>
                  <a:close/>
                  <a:moveTo>
                    <a:pt x="12276" y="9645"/>
                  </a:moveTo>
                  <a:lnTo>
                    <a:pt x="10649" y="10043"/>
                  </a:lnTo>
                  <a:cubicBezTo>
                    <a:pt x="10837" y="10188"/>
                    <a:pt x="10975" y="10413"/>
                    <a:pt x="11024" y="10676"/>
                  </a:cubicBezTo>
                  <a:lnTo>
                    <a:pt x="11025" y="10675"/>
                  </a:lnTo>
                  <a:cubicBezTo>
                    <a:pt x="11025" y="10675"/>
                    <a:pt x="11166" y="11451"/>
                    <a:pt x="11342" y="12416"/>
                  </a:cubicBezTo>
                  <a:cubicBezTo>
                    <a:pt x="11342" y="12416"/>
                    <a:pt x="12276" y="9645"/>
                    <a:pt x="12276" y="9645"/>
                  </a:cubicBezTo>
                  <a:close/>
                  <a:moveTo>
                    <a:pt x="9392" y="11587"/>
                  </a:moveTo>
                  <a:cubicBezTo>
                    <a:pt x="9392" y="11587"/>
                    <a:pt x="7390" y="11287"/>
                    <a:pt x="6435" y="11138"/>
                  </a:cubicBezTo>
                  <a:lnTo>
                    <a:pt x="5956" y="12381"/>
                  </a:lnTo>
                  <a:cubicBezTo>
                    <a:pt x="6790" y="12920"/>
                    <a:pt x="7454" y="13798"/>
                    <a:pt x="7783" y="14892"/>
                  </a:cubicBezTo>
                  <a:lnTo>
                    <a:pt x="9906" y="14373"/>
                  </a:lnTo>
                  <a:cubicBezTo>
                    <a:pt x="9906" y="14373"/>
                    <a:pt x="9392" y="11587"/>
                    <a:pt x="9392" y="11587"/>
                  </a:cubicBezTo>
                  <a:close/>
                  <a:moveTo>
                    <a:pt x="7320" y="15990"/>
                  </a:moveTo>
                  <a:lnTo>
                    <a:pt x="4073" y="16785"/>
                  </a:lnTo>
                  <a:cubicBezTo>
                    <a:pt x="3848" y="16840"/>
                    <a:pt x="3626" y="16674"/>
                    <a:pt x="3578" y="16414"/>
                  </a:cubicBezTo>
                  <a:cubicBezTo>
                    <a:pt x="3557" y="16296"/>
                    <a:pt x="3576" y="16181"/>
                    <a:pt x="3622" y="16083"/>
                  </a:cubicBezTo>
                  <a:lnTo>
                    <a:pt x="3621" y="16082"/>
                  </a:lnTo>
                  <a:lnTo>
                    <a:pt x="4917" y="12711"/>
                  </a:lnTo>
                  <a:cubicBezTo>
                    <a:pt x="4410" y="12543"/>
                    <a:pt x="3861" y="12510"/>
                    <a:pt x="3309" y="12645"/>
                  </a:cubicBezTo>
                  <a:cubicBezTo>
                    <a:pt x="1510" y="13086"/>
                    <a:pt x="358" y="15133"/>
                    <a:pt x="741" y="17209"/>
                  </a:cubicBezTo>
                  <a:cubicBezTo>
                    <a:pt x="1124" y="19285"/>
                    <a:pt x="2899" y="20615"/>
                    <a:pt x="4699" y="20175"/>
                  </a:cubicBezTo>
                  <a:cubicBezTo>
                    <a:pt x="6388" y="19761"/>
                    <a:pt x="7507" y="17930"/>
                    <a:pt x="7320" y="15990"/>
                  </a:cubicBezTo>
                  <a:close/>
                  <a:moveTo>
                    <a:pt x="4700" y="15647"/>
                  </a:moveTo>
                  <a:lnTo>
                    <a:pt x="7121" y="15055"/>
                  </a:lnTo>
                  <a:cubicBezTo>
                    <a:pt x="6845" y="14210"/>
                    <a:pt x="6329" y="13528"/>
                    <a:pt x="5683" y="13093"/>
                  </a:cubicBezTo>
                  <a:cubicBezTo>
                    <a:pt x="5683" y="13093"/>
                    <a:pt x="4700" y="15647"/>
                    <a:pt x="4700" y="15647"/>
                  </a:cubicBezTo>
                  <a:close/>
                  <a:moveTo>
                    <a:pt x="20768" y="12306"/>
                  </a:moveTo>
                  <a:cubicBezTo>
                    <a:pt x="21228" y="14801"/>
                    <a:pt x="19848" y="17253"/>
                    <a:pt x="17686" y="17782"/>
                  </a:cubicBezTo>
                  <a:cubicBezTo>
                    <a:pt x="15523" y="18311"/>
                    <a:pt x="13397" y="16718"/>
                    <a:pt x="12936" y="14223"/>
                  </a:cubicBezTo>
                  <a:cubicBezTo>
                    <a:pt x="12670" y="12777"/>
                    <a:pt x="13022" y="11346"/>
                    <a:pt x="13786" y="10295"/>
                  </a:cubicBezTo>
                  <a:lnTo>
                    <a:pt x="13180" y="9616"/>
                  </a:lnTo>
                  <a:lnTo>
                    <a:pt x="11655" y="14141"/>
                  </a:lnTo>
                  <a:cubicBezTo>
                    <a:pt x="11845" y="15192"/>
                    <a:pt x="12003" y="16082"/>
                    <a:pt x="12002" y="16116"/>
                  </a:cubicBezTo>
                  <a:cubicBezTo>
                    <a:pt x="11988" y="16676"/>
                    <a:pt x="11582" y="17117"/>
                    <a:pt x="11096" y="17100"/>
                  </a:cubicBezTo>
                  <a:cubicBezTo>
                    <a:pt x="10682" y="17085"/>
                    <a:pt x="10344" y="16743"/>
                    <a:pt x="10261" y="16295"/>
                  </a:cubicBezTo>
                  <a:lnTo>
                    <a:pt x="10260" y="16295"/>
                  </a:lnTo>
                  <a:lnTo>
                    <a:pt x="10079" y="15314"/>
                  </a:lnTo>
                  <a:lnTo>
                    <a:pt x="7974" y="15829"/>
                  </a:lnTo>
                  <a:cubicBezTo>
                    <a:pt x="8237" y="18189"/>
                    <a:pt x="6891" y="20425"/>
                    <a:pt x="4838" y="20928"/>
                  </a:cubicBezTo>
                  <a:cubicBezTo>
                    <a:pt x="2675" y="21457"/>
                    <a:pt x="549" y="19863"/>
                    <a:pt x="88" y="17369"/>
                  </a:cubicBezTo>
                  <a:cubicBezTo>
                    <a:pt x="-372" y="14874"/>
                    <a:pt x="1008" y="12422"/>
                    <a:pt x="3170" y="11892"/>
                  </a:cubicBezTo>
                  <a:cubicBezTo>
                    <a:pt x="3866" y="11722"/>
                    <a:pt x="4557" y="11772"/>
                    <a:pt x="5191" y="12001"/>
                  </a:cubicBezTo>
                  <a:lnTo>
                    <a:pt x="5611" y="10908"/>
                  </a:lnTo>
                  <a:cubicBezTo>
                    <a:pt x="5188" y="10637"/>
                    <a:pt x="4908" y="10111"/>
                    <a:pt x="4924" y="9516"/>
                  </a:cubicBezTo>
                  <a:cubicBezTo>
                    <a:pt x="4931" y="9235"/>
                    <a:pt x="5004" y="8976"/>
                    <a:pt x="5123" y="8753"/>
                  </a:cubicBezTo>
                  <a:lnTo>
                    <a:pt x="5122" y="8753"/>
                  </a:lnTo>
                  <a:lnTo>
                    <a:pt x="7375" y="4249"/>
                  </a:lnTo>
                  <a:lnTo>
                    <a:pt x="7375" y="4250"/>
                  </a:lnTo>
                  <a:cubicBezTo>
                    <a:pt x="7591" y="3700"/>
                    <a:pt x="8076" y="3326"/>
                    <a:pt x="8631" y="3346"/>
                  </a:cubicBezTo>
                  <a:cubicBezTo>
                    <a:pt x="9070" y="3361"/>
                    <a:pt x="9452" y="3620"/>
                    <a:pt x="9685" y="4006"/>
                  </a:cubicBezTo>
                  <a:lnTo>
                    <a:pt x="9686" y="4006"/>
                  </a:lnTo>
                  <a:lnTo>
                    <a:pt x="11018" y="6165"/>
                  </a:lnTo>
                  <a:lnTo>
                    <a:pt x="12915" y="5701"/>
                  </a:lnTo>
                  <a:cubicBezTo>
                    <a:pt x="13275" y="5613"/>
                    <a:pt x="13630" y="5878"/>
                    <a:pt x="13706" y="6294"/>
                  </a:cubicBezTo>
                  <a:cubicBezTo>
                    <a:pt x="13778" y="6683"/>
                    <a:pt x="13580" y="7062"/>
                    <a:pt x="13259" y="7182"/>
                  </a:cubicBezTo>
                  <a:lnTo>
                    <a:pt x="13534" y="8671"/>
                  </a:lnTo>
                  <a:lnTo>
                    <a:pt x="14385" y="9625"/>
                  </a:lnTo>
                  <a:cubicBezTo>
                    <a:pt x="14850" y="9205"/>
                    <a:pt x="15402" y="8898"/>
                    <a:pt x="16018" y="8747"/>
                  </a:cubicBezTo>
                  <a:cubicBezTo>
                    <a:pt x="18181" y="8217"/>
                    <a:pt x="20307" y="9811"/>
                    <a:pt x="20768" y="12306"/>
                  </a:cubicBezTo>
                  <a:close/>
                  <a:moveTo>
                    <a:pt x="8795" y="1859"/>
                  </a:moveTo>
                  <a:cubicBezTo>
                    <a:pt x="8642" y="1027"/>
                    <a:pt x="9102" y="210"/>
                    <a:pt x="9823" y="34"/>
                  </a:cubicBezTo>
                  <a:cubicBezTo>
                    <a:pt x="10543" y="-143"/>
                    <a:pt x="11252" y="388"/>
                    <a:pt x="11406" y="1220"/>
                  </a:cubicBezTo>
                  <a:cubicBezTo>
                    <a:pt x="11559" y="2051"/>
                    <a:pt x="11099" y="2869"/>
                    <a:pt x="10378" y="3045"/>
                  </a:cubicBezTo>
                  <a:cubicBezTo>
                    <a:pt x="9658" y="3222"/>
                    <a:pt x="8949" y="2690"/>
                    <a:pt x="8795" y="185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23" name="Shape 10356">
              <a:extLst>
                <a:ext uri="{FF2B5EF4-FFF2-40B4-BE49-F238E27FC236}">
                  <a16:creationId xmlns:a16="http://schemas.microsoft.com/office/drawing/2014/main" id="{A902A086-2BD5-4F4B-A000-CAABFF81B20A}"/>
                </a:ext>
              </a:extLst>
            </p:cNvPr>
            <p:cNvSpPr/>
            <p:nvPr/>
          </p:nvSpPr>
          <p:spPr>
            <a:xfrm>
              <a:off x="17978664" y="7053490"/>
              <a:ext cx="567697" cy="676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43" y="12242"/>
                  </a:moveTo>
                  <a:cubicBezTo>
                    <a:pt x="19543" y="12836"/>
                    <a:pt x="18964" y="13322"/>
                    <a:pt x="18257" y="13322"/>
                  </a:cubicBezTo>
                  <a:lnTo>
                    <a:pt x="3343" y="13322"/>
                  </a:lnTo>
                  <a:cubicBezTo>
                    <a:pt x="2636" y="13322"/>
                    <a:pt x="2057" y="12836"/>
                    <a:pt x="2057" y="12242"/>
                  </a:cubicBezTo>
                  <a:lnTo>
                    <a:pt x="2057" y="4322"/>
                  </a:lnTo>
                  <a:cubicBezTo>
                    <a:pt x="2057" y="3728"/>
                    <a:pt x="2636" y="3242"/>
                    <a:pt x="3343" y="3242"/>
                  </a:cubicBezTo>
                  <a:lnTo>
                    <a:pt x="18257" y="3242"/>
                  </a:lnTo>
                  <a:cubicBezTo>
                    <a:pt x="18964" y="3242"/>
                    <a:pt x="19543" y="3728"/>
                    <a:pt x="19543" y="4322"/>
                  </a:cubicBezTo>
                  <a:cubicBezTo>
                    <a:pt x="19543" y="4322"/>
                    <a:pt x="19543" y="12242"/>
                    <a:pt x="19543" y="12242"/>
                  </a:cubicBezTo>
                  <a:close/>
                  <a:moveTo>
                    <a:pt x="17743" y="18146"/>
                  </a:moveTo>
                  <a:cubicBezTo>
                    <a:pt x="16891" y="18146"/>
                    <a:pt x="16200" y="17566"/>
                    <a:pt x="16200" y="16850"/>
                  </a:cubicBezTo>
                  <a:cubicBezTo>
                    <a:pt x="16200" y="16134"/>
                    <a:pt x="16891" y="15554"/>
                    <a:pt x="17743" y="15554"/>
                  </a:cubicBezTo>
                  <a:cubicBezTo>
                    <a:pt x="18594" y="15554"/>
                    <a:pt x="19285" y="16134"/>
                    <a:pt x="19285" y="16850"/>
                  </a:cubicBezTo>
                  <a:cubicBezTo>
                    <a:pt x="19285" y="17566"/>
                    <a:pt x="18594" y="18146"/>
                    <a:pt x="17743" y="18146"/>
                  </a:cubicBezTo>
                  <a:close/>
                  <a:moveTo>
                    <a:pt x="3857" y="18146"/>
                  </a:moveTo>
                  <a:cubicBezTo>
                    <a:pt x="3005" y="18146"/>
                    <a:pt x="2315" y="17566"/>
                    <a:pt x="2315" y="16850"/>
                  </a:cubicBezTo>
                  <a:cubicBezTo>
                    <a:pt x="2315" y="16134"/>
                    <a:pt x="3005" y="15554"/>
                    <a:pt x="3857" y="15554"/>
                  </a:cubicBezTo>
                  <a:cubicBezTo>
                    <a:pt x="4709" y="15554"/>
                    <a:pt x="5400" y="16134"/>
                    <a:pt x="5400" y="16850"/>
                  </a:cubicBezTo>
                  <a:cubicBezTo>
                    <a:pt x="5400" y="17566"/>
                    <a:pt x="4709" y="18146"/>
                    <a:pt x="3857" y="18146"/>
                  </a:cubicBezTo>
                  <a:close/>
                  <a:moveTo>
                    <a:pt x="5657" y="1513"/>
                  </a:moveTo>
                  <a:cubicBezTo>
                    <a:pt x="5657" y="1275"/>
                    <a:pt x="5889" y="1081"/>
                    <a:pt x="6171" y="1081"/>
                  </a:cubicBezTo>
                  <a:lnTo>
                    <a:pt x="15429" y="1081"/>
                  </a:lnTo>
                  <a:cubicBezTo>
                    <a:pt x="15711" y="1081"/>
                    <a:pt x="15943" y="1275"/>
                    <a:pt x="15943" y="1513"/>
                  </a:cubicBezTo>
                  <a:lnTo>
                    <a:pt x="15943" y="1729"/>
                  </a:lnTo>
                  <a:cubicBezTo>
                    <a:pt x="15943" y="1967"/>
                    <a:pt x="15711" y="2161"/>
                    <a:pt x="15429" y="2161"/>
                  </a:cubicBezTo>
                  <a:lnTo>
                    <a:pt x="6171" y="2161"/>
                  </a:lnTo>
                  <a:cubicBezTo>
                    <a:pt x="5889" y="2161"/>
                    <a:pt x="5657" y="1967"/>
                    <a:pt x="5657" y="1729"/>
                  </a:cubicBezTo>
                  <a:cubicBezTo>
                    <a:pt x="5657" y="1729"/>
                    <a:pt x="5657" y="1513"/>
                    <a:pt x="5657" y="1513"/>
                  </a:cubicBezTo>
                  <a:close/>
                  <a:moveTo>
                    <a:pt x="20314" y="0"/>
                  </a:moveTo>
                  <a:lnTo>
                    <a:pt x="1286" y="0"/>
                  </a:lnTo>
                  <a:cubicBezTo>
                    <a:pt x="579" y="0"/>
                    <a:pt x="0" y="486"/>
                    <a:pt x="0" y="1080"/>
                  </a:cubicBezTo>
                  <a:lnTo>
                    <a:pt x="0" y="18360"/>
                  </a:lnTo>
                  <a:cubicBezTo>
                    <a:pt x="0" y="18954"/>
                    <a:pt x="579" y="19440"/>
                    <a:pt x="1286" y="19440"/>
                  </a:cubicBezTo>
                  <a:lnTo>
                    <a:pt x="1800" y="19440"/>
                  </a:lnTo>
                  <a:cubicBezTo>
                    <a:pt x="1800" y="19440"/>
                    <a:pt x="1800" y="20498"/>
                    <a:pt x="1800" y="20520"/>
                  </a:cubicBezTo>
                  <a:cubicBezTo>
                    <a:pt x="1800" y="21114"/>
                    <a:pt x="2379" y="21600"/>
                    <a:pt x="3086" y="21600"/>
                  </a:cubicBezTo>
                  <a:lnTo>
                    <a:pt x="4629" y="21600"/>
                  </a:lnTo>
                  <a:cubicBezTo>
                    <a:pt x="5336" y="21600"/>
                    <a:pt x="5915" y="21114"/>
                    <a:pt x="5915" y="20520"/>
                  </a:cubicBezTo>
                  <a:cubicBezTo>
                    <a:pt x="5915" y="20498"/>
                    <a:pt x="5915" y="19440"/>
                    <a:pt x="5915" y="19440"/>
                  </a:cubicBezTo>
                  <a:lnTo>
                    <a:pt x="15685" y="19440"/>
                  </a:lnTo>
                  <a:cubicBezTo>
                    <a:pt x="15685" y="19440"/>
                    <a:pt x="15685" y="20498"/>
                    <a:pt x="15685" y="20520"/>
                  </a:cubicBezTo>
                  <a:cubicBezTo>
                    <a:pt x="15685" y="21114"/>
                    <a:pt x="16264" y="21600"/>
                    <a:pt x="16971" y="21600"/>
                  </a:cubicBezTo>
                  <a:lnTo>
                    <a:pt x="18514" y="21600"/>
                  </a:lnTo>
                  <a:cubicBezTo>
                    <a:pt x="19221" y="21600"/>
                    <a:pt x="19800" y="21114"/>
                    <a:pt x="19800" y="20520"/>
                  </a:cubicBezTo>
                  <a:cubicBezTo>
                    <a:pt x="19800" y="20498"/>
                    <a:pt x="19800" y="19440"/>
                    <a:pt x="19800" y="19440"/>
                  </a:cubicBezTo>
                  <a:lnTo>
                    <a:pt x="20314" y="19440"/>
                  </a:lnTo>
                  <a:cubicBezTo>
                    <a:pt x="21021" y="19440"/>
                    <a:pt x="21600" y="18954"/>
                    <a:pt x="21600" y="18360"/>
                  </a:cubicBezTo>
                  <a:lnTo>
                    <a:pt x="21600" y="1080"/>
                  </a:lnTo>
                  <a:cubicBezTo>
                    <a:pt x="21600" y="486"/>
                    <a:pt x="21021" y="0"/>
                    <a:pt x="20314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24" name="Shape 10357">
              <a:extLst>
                <a:ext uri="{FF2B5EF4-FFF2-40B4-BE49-F238E27FC236}">
                  <a16:creationId xmlns:a16="http://schemas.microsoft.com/office/drawing/2014/main" id="{01C361C7-AC21-F649-85FE-EC7EDE598293}"/>
                </a:ext>
              </a:extLst>
            </p:cNvPr>
            <p:cNvSpPr/>
            <p:nvPr/>
          </p:nvSpPr>
          <p:spPr>
            <a:xfrm>
              <a:off x="19346002" y="5826856"/>
              <a:ext cx="524618" cy="1049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250" y="4050"/>
                  </a:moveTo>
                  <a:lnTo>
                    <a:pt x="1618" y="4050"/>
                  </a:lnTo>
                  <a:lnTo>
                    <a:pt x="1618" y="17550"/>
                  </a:lnTo>
                  <a:lnTo>
                    <a:pt x="20250" y="17550"/>
                  </a:lnTo>
                  <a:lnTo>
                    <a:pt x="20250" y="4050"/>
                  </a:lnTo>
                  <a:close/>
                  <a:moveTo>
                    <a:pt x="14175" y="2025"/>
                  </a:moveTo>
                  <a:lnTo>
                    <a:pt x="7425" y="2025"/>
                  </a:lnTo>
                  <a:cubicBezTo>
                    <a:pt x="7052" y="2025"/>
                    <a:pt x="6750" y="2176"/>
                    <a:pt x="6750" y="2363"/>
                  </a:cubicBezTo>
                  <a:cubicBezTo>
                    <a:pt x="6750" y="2549"/>
                    <a:pt x="7052" y="2700"/>
                    <a:pt x="7425" y="2700"/>
                  </a:cubicBezTo>
                  <a:lnTo>
                    <a:pt x="14175" y="2700"/>
                  </a:lnTo>
                  <a:cubicBezTo>
                    <a:pt x="14548" y="2700"/>
                    <a:pt x="14850" y="2549"/>
                    <a:pt x="14850" y="2363"/>
                  </a:cubicBezTo>
                  <a:cubicBezTo>
                    <a:pt x="14850" y="2176"/>
                    <a:pt x="14548" y="2025"/>
                    <a:pt x="14175" y="2025"/>
                  </a:cubicBezTo>
                  <a:close/>
                  <a:moveTo>
                    <a:pt x="11475" y="20250"/>
                  </a:moveTo>
                  <a:cubicBezTo>
                    <a:pt x="12593" y="20250"/>
                    <a:pt x="13500" y="19797"/>
                    <a:pt x="13500" y="19238"/>
                  </a:cubicBezTo>
                  <a:cubicBezTo>
                    <a:pt x="13500" y="18678"/>
                    <a:pt x="12593" y="18225"/>
                    <a:pt x="11475" y="18225"/>
                  </a:cubicBezTo>
                  <a:cubicBezTo>
                    <a:pt x="10357" y="18225"/>
                    <a:pt x="9450" y="18678"/>
                    <a:pt x="9450" y="19238"/>
                  </a:cubicBezTo>
                  <a:cubicBezTo>
                    <a:pt x="9450" y="19797"/>
                    <a:pt x="10357" y="20250"/>
                    <a:pt x="11475" y="20250"/>
                  </a:cubicBezTo>
                  <a:close/>
                  <a:moveTo>
                    <a:pt x="18900" y="21600"/>
                  </a:moveTo>
                  <a:lnTo>
                    <a:pt x="2700" y="21600"/>
                  </a:lnTo>
                  <a:cubicBezTo>
                    <a:pt x="1954" y="21600"/>
                    <a:pt x="1279" y="21449"/>
                    <a:pt x="791" y="21205"/>
                  </a:cubicBezTo>
                  <a:cubicBezTo>
                    <a:pt x="302" y="20960"/>
                    <a:pt x="0" y="20623"/>
                    <a:pt x="0" y="20250"/>
                  </a:cubicBezTo>
                  <a:lnTo>
                    <a:pt x="0" y="1350"/>
                  </a:lnTo>
                  <a:cubicBezTo>
                    <a:pt x="0" y="977"/>
                    <a:pt x="302" y="640"/>
                    <a:pt x="791" y="395"/>
                  </a:cubicBezTo>
                  <a:cubicBezTo>
                    <a:pt x="1279" y="151"/>
                    <a:pt x="1954" y="0"/>
                    <a:pt x="2700" y="0"/>
                  </a:cubicBezTo>
                  <a:lnTo>
                    <a:pt x="18900" y="0"/>
                  </a:lnTo>
                  <a:cubicBezTo>
                    <a:pt x="19646" y="0"/>
                    <a:pt x="20321" y="151"/>
                    <a:pt x="20809" y="395"/>
                  </a:cubicBezTo>
                  <a:cubicBezTo>
                    <a:pt x="21298" y="640"/>
                    <a:pt x="21600" y="977"/>
                    <a:pt x="21600" y="1350"/>
                  </a:cubicBezTo>
                  <a:lnTo>
                    <a:pt x="21600" y="20250"/>
                  </a:lnTo>
                  <a:cubicBezTo>
                    <a:pt x="21600" y="20623"/>
                    <a:pt x="21298" y="20960"/>
                    <a:pt x="20809" y="21205"/>
                  </a:cubicBezTo>
                  <a:cubicBezTo>
                    <a:pt x="20321" y="21449"/>
                    <a:pt x="19646" y="21600"/>
                    <a:pt x="18900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25" name="Shape 10358">
              <a:extLst>
                <a:ext uri="{FF2B5EF4-FFF2-40B4-BE49-F238E27FC236}">
                  <a16:creationId xmlns:a16="http://schemas.microsoft.com/office/drawing/2014/main" id="{2080FAA2-7AD4-F04A-9C62-00BD4F590C60}"/>
                </a:ext>
              </a:extLst>
            </p:cNvPr>
            <p:cNvSpPr/>
            <p:nvPr/>
          </p:nvSpPr>
          <p:spPr>
            <a:xfrm>
              <a:off x="18888390" y="7193820"/>
              <a:ext cx="1013871" cy="761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377" y="10069"/>
                  </a:moveTo>
                  <a:cubicBezTo>
                    <a:pt x="13591" y="10069"/>
                    <a:pt x="12956" y="9222"/>
                    <a:pt x="12956" y="8178"/>
                  </a:cubicBezTo>
                  <a:cubicBezTo>
                    <a:pt x="12956" y="7133"/>
                    <a:pt x="13591" y="6286"/>
                    <a:pt x="14377" y="6286"/>
                  </a:cubicBezTo>
                  <a:cubicBezTo>
                    <a:pt x="15161" y="6286"/>
                    <a:pt x="15797" y="7133"/>
                    <a:pt x="15797" y="8178"/>
                  </a:cubicBezTo>
                  <a:cubicBezTo>
                    <a:pt x="15797" y="9222"/>
                    <a:pt x="15161" y="10069"/>
                    <a:pt x="14377" y="10069"/>
                  </a:cubicBezTo>
                  <a:close/>
                  <a:moveTo>
                    <a:pt x="9355" y="17542"/>
                  </a:moveTo>
                  <a:lnTo>
                    <a:pt x="6514" y="17542"/>
                  </a:lnTo>
                  <a:lnTo>
                    <a:pt x="6514" y="13759"/>
                  </a:lnTo>
                  <a:lnTo>
                    <a:pt x="9355" y="13759"/>
                  </a:lnTo>
                  <a:cubicBezTo>
                    <a:pt x="9355" y="13759"/>
                    <a:pt x="9355" y="17542"/>
                    <a:pt x="9355" y="17542"/>
                  </a:cubicBezTo>
                  <a:close/>
                  <a:moveTo>
                    <a:pt x="4885" y="17542"/>
                  </a:moveTo>
                  <a:lnTo>
                    <a:pt x="2045" y="17542"/>
                  </a:lnTo>
                  <a:lnTo>
                    <a:pt x="2045" y="13759"/>
                  </a:lnTo>
                  <a:lnTo>
                    <a:pt x="4885" y="13759"/>
                  </a:lnTo>
                  <a:cubicBezTo>
                    <a:pt x="4885" y="13759"/>
                    <a:pt x="4885" y="17542"/>
                    <a:pt x="4885" y="17542"/>
                  </a:cubicBezTo>
                  <a:close/>
                  <a:moveTo>
                    <a:pt x="14377" y="1737"/>
                  </a:moveTo>
                  <a:lnTo>
                    <a:pt x="7198" y="11684"/>
                  </a:lnTo>
                  <a:lnTo>
                    <a:pt x="624" y="11684"/>
                  </a:lnTo>
                  <a:lnTo>
                    <a:pt x="624" y="21600"/>
                  </a:lnTo>
                  <a:lnTo>
                    <a:pt x="12488" y="21600"/>
                  </a:lnTo>
                  <a:lnTo>
                    <a:pt x="12488" y="13750"/>
                  </a:lnTo>
                  <a:lnTo>
                    <a:pt x="16265" y="13750"/>
                  </a:lnTo>
                  <a:lnTo>
                    <a:pt x="16265" y="21600"/>
                  </a:lnTo>
                  <a:lnTo>
                    <a:pt x="20961" y="21600"/>
                  </a:lnTo>
                  <a:lnTo>
                    <a:pt x="20961" y="11747"/>
                  </a:lnTo>
                  <a:lnTo>
                    <a:pt x="21600" y="11747"/>
                  </a:lnTo>
                  <a:cubicBezTo>
                    <a:pt x="21600" y="11747"/>
                    <a:pt x="14377" y="1737"/>
                    <a:pt x="14377" y="1737"/>
                  </a:cubicBezTo>
                  <a:close/>
                  <a:moveTo>
                    <a:pt x="21585" y="9988"/>
                  </a:moveTo>
                  <a:lnTo>
                    <a:pt x="21585" y="10640"/>
                  </a:lnTo>
                  <a:lnTo>
                    <a:pt x="14376" y="652"/>
                  </a:lnTo>
                  <a:lnTo>
                    <a:pt x="6905" y="11004"/>
                  </a:lnTo>
                  <a:lnTo>
                    <a:pt x="0" y="11004"/>
                  </a:lnTo>
                  <a:lnTo>
                    <a:pt x="4124" y="5099"/>
                  </a:lnTo>
                  <a:lnTo>
                    <a:pt x="10696" y="5099"/>
                  </a:lnTo>
                  <a:lnTo>
                    <a:pt x="14376" y="0"/>
                  </a:lnTo>
                  <a:cubicBezTo>
                    <a:pt x="14376" y="0"/>
                    <a:pt x="21585" y="9988"/>
                    <a:pt x="21585" y="998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26" name="Shape 10359">
              <a:extLst>
                <a:ext uri="{FF2B5EF4-FFF2-40B4-BE49-F238E27FC236}">
                  <a16:creationId xmlns:a16="http://schemas.microsoft.com/office/drawing/2014/main" id="{72CCE432-91CD-5649-A685-BDC03E2460F0}"/>
                </a:ext>
              </a:extLst>
            </p:cNvPr>
            <p:cNvSpPr/>
            <p:nvPr/>
          </p:nvSpPr>
          <p:spPr>
            <a:xfrm>
              <a:off x="19929794" y="6617313"/>
              <a:ext cx="835507" cy="736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48" extrusionOk="0">
                  <a:moveTo>
                    <a:pt x="1162" y="1839"/>
                  </a:moveTo>
                  <a:cubicBezTo>
                    <a:pt x="454" y="1924"/>
                    <a:pt x="-67" y="2640"/>
                    <a:pt x="7" y="3442"/>
                  </a:cubicBezTo>
                  <a:lnTo>
                    <a:pt x="1557" y="20144"/>
                  </a:lnTo>
                  <a:cubicBezTo>
                    <a:pt x="1631" y="20947"/>
                    <a:pt x="2272" y="21524"/>
                    <a:pt x="2980" y="21440"/>
                  </a:cubicBezTo>
                  <a:lnTo>
                    <a:pt x="19632" y="19456"/>
                  </a:lnTo>
                  <a:cubicBezTo>
                    <a:pt x="20339" y="19372"/>
                    <a:pt x="20850" y="18657"/>
                    <a:pt x="20776" y="17855"/>
                  </a:cubicBezTo>
                  <a:lnTo>
                    <a:pt x="20372" y="13497"/>
                  </a:lnTo>
                  <a:lnTo>
                    <a:pt x="15892" y="14031"/>
                  </a:lnTo>
                  <a:cubicBezTo>
                    <a:pt x="15184" y="14115"/>
                    <a:pt x="14553" y="13536"/>
                    <a:pt x="14479" y="12734"/>
                  </a:cubicBezTo>
                  <a:lnTo>
                    <a:pt x="14209" y="9825"/>
                  </a:lnTo>
                  <a:cubicBezTo>
                    <a:pt x="14135" y="9023"/>
                    <a:pt x="14646" y="8308"/>
                    <a:pt x="15353" y="8224"/>
                  </a:cubicBezTo>
                  <a:lnTo>
                    <a:pt x="19833" y="7690"/>
                  </a:lnTo>
                  <a:lnTo>
                    <a:pt x="19497" y="4062"/>
                  </a:lnTo>
                  <a:cubicBezTo>
                    <a:pt x="19422" y="3260"/>
                    <a:pt x="18790" y="2669"/>
                    <a:pt x="18083" y="2754"/>
                  </a:cubicBezTo>
                  <a:lnTo>
                    <a:pt x="17948" y="1305"/>
                  </a:lnTo>
                  <a:cubicBezTo>
                    <a:pt x="17874" y="503"/>
                    <a:pt x="17243" y="-76"/>
                    <a:pt x="16535" y="8"/>
                  </a:cubicBezTo>
                  <a:lnTo>
                    <a:pt x="1162" y="1839"/>
                  </a:lnTo>
                  <a:close/>
                  <a:moveTo>
                    <a:pt x="1930" y="3213"/>
                  </a:moveTo>
                  <a:lnTo>
                    <a:pt x="15381" y="1611"/>
                  </a:lnTo>
                  <a:cubicBezTo>
                    <a:pt x="15381" y="1611"/>
                    <a:pt x="16670" y="1454"/>
                    <a:pt x="16804" y="2906"/>
                  </a:cubicBezTo>
                  <a:lnTo>
                    <a:pt x="2065" y="4661"/>
                  </a:lnTo>
                  <a:cubicBezTo>
                    <a:pt x="1711" y="4704"/>
                    <a:pt x="1401" y="4420"/>
                    <a:pt x="1364" y="4018"/>
                  </a:cubicBezTo>
                  <a:cubicBezTo>
                    <a:pt x="1327" y="3618"/>
                    <a:pt x="1577" y="3255"/>
                    <a:pt x="1930" y="3213"/>
                  </a:cubicBezTo>
                  <a:close/>
                  <a:moveTo>
                    <a:pt x="16055" y="8878"/>
                  </a:moveTo>
                  <a:cubicBezTo>
                    <a:pt x="15347" y="8963"/>
                    <a:pt x="14836" y="9677"/>
                    <a:pt x="14911" y="10479"/>
                  </a:cubicBezTo>
                  <a:lnTo>
                    <a:pt x="15045" y="11928"/>
                  </a:lnTo>
                  <a:cubicBezTo>
                    <a:pt x="15120" y="12730"/>
                    <a:pt x="15751" y="13309"/>
                    <a:pt x="16458" y="13225"/>
                  </a:cubicBezTo>
                  <a:lnTo>
                    <a:pt x="20304" y="12767"/>
                  </a:lnTo>
                  <a:cubicBezTo>
                    <a:pt x="21012" y="12682"/>
                    <a:pt x="21533" y="11966"/>
                    <a:pt x="21459" y="11164"/>
                  </a:cubicBezTo>
                  <a:lnTo>
                    <a:pt x="21324" y="9716"/>
                  </a:lnTo>
                  <a:cubicBezTo>
                    <a:pt x="21250" y="8913"/>
                    <a:pt x="20608" y="8336"/>
                    <a:pt x="19901" y="8420"/>
                  </a:cubicBezTo>
                  <a:lnTo>
                    <a:pt x="16055" y="8878"/>
                  </a:lnTo>
                  <a:close/>
                  <a:moveTo>
                    <a:pt x="16834" y="10250"/>
                  </a:moveTo>
                  <a:cubicBezTo>
                    <a:pt x="17188" y="10208"/>
                    <a:pt x="17508" y="10491"/>
                    <a:pt x="17545" y="10892"/>
                  </a:cubicBezTo>
                  <a:cubicBezTo>
                    <a:pt x="17582" y="11293"/>
                    <a:pt x="17322" y="11657"/>
                    <a:pt x="16968" y="11699"/>
                  </a:cubicBezTo>
                  <a:cubicBezTo>
                    <a:pt x="16614" y="11741"/>
                    <a:pt x="16293" y="11447"/>
                    <a:pt x="16256" y="11046"/>
                  </a:cubicBezTo>
                  <a:cubicBezTo>
                    <a:pt x="16219" y="10644"/>
                    <a:pt x="16480" y="10293"/>
                    <a:pt x="16834" y="1025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27" name="Shape 10360">
              <a:extLst>
                <a:ext uri="{FF2B5EF4-FFF2-40B4-BE49-F238E27FC236}">
                  <a16:creationId xmlns:a16="http://schemas.microsoft.com/office/drawing/2014/main" id="{D570EF8B-7D1C-B047-93AD-B594802A38BD}"/>
                </a:ext>
              </a:extLst>
            </p:cNvPr>
            <p:cNvSpPr/>
            <p:nvPr/>
          </p:nvSpPr>
          <p:spPr>
            <a:xfrm>
              <a:off x="16246750" y="8337717"/>
              <a:ext cx="1090495" cy="724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extrusionOk="0">
                  <a:moveTo>
                    <a:pt x="17523" y="7527"/>
                  </a:moveTo>
                  <a:lnTo>
                    <a:pt x="16892" y="5510"/>
                  </a:lnTo>
                  <a:lnTo>
                    <a:pt x="16892" y="5510"/>
                  </a:lnTo>
                  <a:cubicBezTo>
                    <a:pt x="16891" y="5509"/>
                    <a:pt x="16891" y="5507"/>
                    <a:pt x="16891" y="5505"/>
                  </a:cubicBezTo>
                  <a:cubicBezTo>
                    <a:pt x="16543" y="4391"/>
                    <a:pt x="13689" y="5277"/>
                    <a:pt x="10517" y="7484"/>
                  </a:cubicBezTo>
                  <a:cubicBezTo>
                    <a:pt x="7344" y="9692"/>
                    <a:pt x="5056" y="12384"/>
                    <a:pt x="5404" y="13498"/>
                  </a:cubicBezTo>
                  <a:cubicBezTo>
                    <a:pt x="5404" y="13499"/>
                    <a:pt x="5405" y="13501"/>
                    <a:pt x="5405" y="13502"/>
                  </a:cubicBezTo>
                  <a:lnTo>
                    <a:pt x="5405" y="13503"/>
                  </a:lnTo>
                  <a:lnTo>
                    <a:pt x="5495" y="13791"/>
                  </a:lnTo>
                  <a:lnTo>
                    <a:pt x="0" y="14107"/>
                  </a:lnTo>
                  <a:lnTo>
                    <a:pt x="8178" y="0"/>
                  </a:lnTo>
                  <a:lnTo>
                    <a:pt x="21600" y="1182"/>
                  </a:lnTo>
                  <a:cubicBezTo>
                    <a:pt x="21600" y="1182"/>
                    <a:pt x="17523" y="7527"/>
                    <a:pt x="17523" y="7527"/>
                  </a:cubicBezTo>
                  <a:close/>
                  <a:moveTo>
                    <a:pt x="5685" y="19621"/>
                  </a:moveTo>
                  <a:cubicBezTo>
                    <a:pt x="5884" y="20257"/>
                    <a:pt x="5703" y="21011"/>
                    <a:pt x="5280" y="21306"/>
                  </a:cubicBezTo>
                  <a:cubicBezTo>
                    <a:pt x="4857" y="21600"/>
                    <a:pt x="4353" y="21323"/>
                    <a:pt x="4154" y="20686"/>
                  </a:cubicBezTo>
                  <a:cubicBezTo>
                    <a:pt x="4021" y="20261"/>
                    <a:pt x="4061" y="19785"/>
                    <a:pt x="4227" y="19427"/>
                  </a:cubicBezTo>
                  <a:lnTo>
                    <a:pt x="2645" y="14366"/>
                  </a:lnTo>
                  <a:lnTo>
                    <a:pt x="3561" y="14314"/>
                  </a:lnTo>
                  <a:lnTo>
                    <a:pt x="4992" y="18894"/>
                  </a:lnTo>
                  <a:cubicBezTo>
                    <a:pt x="5283" y="18935"/>
                    <a:pt x="5552" y="19195"/>
                    <a:pt x="5685" y="19621"/>
                  </a:cubicBezTo>
                  <a:close/>
                  <a:moveTo>
                    <a:pt x="17927" y="11804"/>
                  </a:moveTo>
                  <a:lnTo>
                    <a:pt x="16207" y="6303"/>
                  </a:lnTo>
                  <a:cubicBezTo>
                    <a:pt x="15632" y="6170"/>
                    <a:pt x="13695" y="6675"/>
                    <a:pt x="10877" y="8636"/>
                  </a:cubicBezTo>
                  <a:cubicBezTo>
                    <a:pt x="8057" y="10598"/>
                    <a:pt x="6553" y="12487"/>
                    <a:pt x="6252" y="13230"/>
                  </a:cubicBezTo>
                  <a:lnTo>
                    <a:pt x="7971" y="18731"/>
                  </a:lnTo>
                  <a:cubicBezTo>
                    <a:pt x="7971" y="18731"/>
                    <a:pt x="17927" y="11804"/>
                    <a:pt x="17927" y="11804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28" name="Shape 10361">
              <a:extLst>
                <a:ext uri="{FF2B5EF4-FFF2-40B4-BE49-F238E27FC236}">
                  <a16:creationId xmlns:a16="http://schemas.microsoft.com/office/drawing/2014/main" id="{36B6EC0D-D121-1C40-A81A-FEC58FBC578D}"/>
                </a:ext>
              </a:extLst>
            </p:cNvPr>
            <p:cNvSpPr/>
            <p:nvPr/>
          </p:nvSpPr>
          <p:spPr>
            <a:xfrm>
              <a:off x="18047762" y="8576521"/>
              <a:ext cx="779626" cy="510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00" y="15429"/>
                  </a:moveTo>
                  <a:lnTo>
                    <a:pt x="2700" y="15429"/>
                  </a:lnTo>
                  <a:lnTo>
                    <a:pt x="2700" y="2057"/>
                  </a:lnTo>
                  <a:lnTo>
                    <a:pt x="18900" y="2057"/>
                  </a:lnTo>
                  <a:cubicBezTo>
                    <a:pt x="18900" y="2057"/>
                    <a:pt x="18900" y="15429"/>
                    <a:pt x="18900" y="15429"/>
                  </a:cubicBezTo>
                  <a:close/>
                  <a:moveTo>
                    <a:pt x="18900" y="0"/>
                  </a:moveTo>
                  <a:lnTo>
                    <a:pt x="2700" y="0"/>
                  </a:lnTo>
                  <a:cubicBezTo>
                    <a:pt x="1954" y="0"/>
                    <a:pt x="1350" y="922"/>
                    <a:pt x="1350" y="2057"/>
                  </a:cubicBezTo>
                  <a:cubicBezTo>
                    <a:pt x="1350" y="2057"/>
                    <a:pt x="1350" y="17486"/>
                    <a:pt x="1364" y="17486"/>
                  </a:cubicBezTo>
                  <a:lnTo>
                    <a:pt x="20235" y="17486"/>
                  </a:lnTo>
                  <a:cubicBezTo>
                    <a:pt x="20250" y="17486"/>
                    <a:pt x="20250" y="2057"/>
                    <a:pt x="20250" y="2057"/>
                  </a:cubicBezTo>
                  <a:cubicBezTo>
                    <a:pt x="20250" y="922"/>
                    <a:pt x="19646" y="0"/>
                    <a:pt x="18900" y="0"/>
                  </a:cubicBezTo>
                  <a:close/>
                  <a:moveTo>
                    <a:pt x="20250" y="21600"/>
                  </a:moveTo>
                  <a:lnTo>
                    <a:pt x="1350" y="21600"/>
                  </a:lnTo>
                  <a:cubicBezTo>
                    <a:pt x="604" y="21600"/>
                    <a:pt x="0" y="20679"/>
                    <a:pt x="0" y="19543"/>
                  </a:cubicBezTo>
                  <a:lnTo>
                    <a:pt x="0" y="18514"/>
                  </a:lnTo>
                  <a:lnTo>
                    <a:pt x="8775" y="18514"/>
                  </a:lnTo>
                  <a:lnTo>
                    <a:pt x="8775" y="19543"/>
                  </a:lnTo>
                  <a:lnTo>
                    <a:pt x="12825" y="19543"/>
                  </a:lnTo>
                  <a:lnTo>
                    <a:pt x="12825" y="18514"/>
                  </a:lnTo>
                  <a:lnTo>
                    <a:pt x="21600" y="18514"/>
                  </a:lnTo>
                  <a:lnTo>
                    <a:pt x="21600" y="19543"/>
                  </a:lnTo>
                  <a:cubicBezTo>
                    <a:pt x="21600" y="20679"/>
                    <a:pt x="20995" y="21600"/>
                    <a:pt x="20250" y="21600"/>
                  </a:cubicBezTo>
                  <a:cubicBezTo>
                    <a:pt x="20250" y="21600"/>
                    <a:pt x="20250" y="21600"/>
                    <a:pt x="20250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29" name="Shape 10362">
              <a:extLst>
                <a:ext uri="{FF2B5EF4-FFF2-40B4-BE49-F238E27FC236}">
                  <a16:creationId xmlns:a16="http://schemas.microsoft.com/office/drawing/2014/main" id="{E80A1BE0-72C6-E24A-A313-BDDAEAFA8400}"/>
                </a:ext>
              </a:extLst>
            </p:cNvPr>
            <p:cNvSpPr/>
            <p:nvPr/>
          </p:nvSpPr>
          <p:spPr>
            <a:xfrm>
              <a:off x="18185036" y="7888290"/>
              <a:ext cx="532340" cy="532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85" extrusionOk="0">
                  <a:moveTo>
                    <a:pt x="5809" y="19810"/>
                  </a:moveTo>
                  <a:lnTo>
                    <a:pt x="0" y="21585"/>
                  </a:lnTo>
                  <a:lnTo>
                    <a:pt x="1723" y="15720"/>
                  </a:lnTo>
                  <a:cubicBezTo>
                    <a:pt x="1723" y="15720"/>
                    <a:pt x="5809" y="19810"/>
                    <a:pt x="5809" y="19810"/>
                  </a:cubicBezTo>
                  <a:close/>
                  <a:moveTo>
                    <a:pt x="14328" y="11295"/>
                  </a:moveTo>
                  <a:cubicBezTo>
                    <a:pt x="14857" y="12168"/>
                    <a:pt x="15219" y="12941"/>
                    <a:pt x="15338" y="13361"/>
                  </a:cubicBezTo>
                  <a:cubicBezTo>
                    <a:pt x="16735" y="12758"/>
                    <a:pt x="18442" y="13050"/>
                    <a:pt x="19809" y="14418"/>
                  </a:cubicBezTo>
                  <a:cubicBezTo>
                    <a:pt x="21600" y="16210"/>
                    <a:pt x="21590" y="21540"/>
                    <a:pt x="21590" y="21540"/>
                  </a:cubicBezTo>
                  <a:cubicBezTo>
                    <a:pt x="21590" y="21540"/>
                    <a:pt x="21587" y="21538"/>
                    <a:pt x="21583" y="21536"/>
                  </a:cubicBezTo>
                  <a:cubicBezTo>
                    <a:pt x="21586" y="21540"/>
                    <a:pt x="21587" y="21543"/>
                    <a:pt x="21587" y="21543"/>
                  </a:cubicBezTo>
                  <a:cubicBezTo>
                    <a:pt x="21587" y="21543"/>
                    <a:pt x="16257" y="21556"/>
                    <a:pt x="14467" y="19765"/>
                  </a:cubicBezTo>
                  <a:cubicBezTo>
                    <a:pt x="13114" y="18410"/>
                    <a:pt x="12816" y="16721"/>
                    <a:pt x="13396" y="15331"/>
                  </a:cubicBezTo>
                  <a:cubicBezTo>
                    <a:pt x="12981" y="15218"/>
                    <a:pt x="12197" y="14852"/>
                    <a:pt x="11308" y="14314"/>
                  </a:cubicBezTo>
                  <a:lnTo>
                    <a:pt x="6478" y="19142"/>
                  </a:lnTo>
                  <a:lnTo>
                    <a:pt x="2392" y="15051"/>
                  </a:lnTo>
                  <a:lnTo>
                    <a:pt x="6994" y="10450"/>
                  </a:lnTo>
                  <a:cubicBezTo>
                    <a:pt x="4968" y="7962"/>
                    <a:pt x="2105" y="4020"/>
                    <a:pt x="1025" y="2336"/>
                  </a:cubicBezTo>
                  <a:cubicBezTo>
                    <a:pt x="11" y="756"/>
                    <a:pt x="7" y="211"/>
                    <a:pt x="44" y="57"/>
                  </a:cubicBezTo>
                  <a:cubicBezTo>
                    <a:pt x="31" y="43"/>
                    <a:pt x="37" y="38"/>
                    <a:pt x="52" y="32"/>
                  </a:cubicBezTo>
                  <a:cubicBezTo>
                    <a:pt x="59" y="13"/>
                    <a:pt x="65" y="4"/>
                    <a:pt x="65" y="4"/>
                  </a:cubicBezTo>
                  <a:cubicBezTo>
                    <a:pt x="237" y="-15"/>
                    <a:pt x="782" y="-11"/>
                    <a:pt x="2361" y="1003"/>
                  </a:cubicBezTo>
                  <a:cubicBezTo>
                    <a:pt x="4043" y="2084"/>
                    <a:pt x="7984" y="4949"/>
                    <a:pt x="10469" y="6978"/>
                  </a:cubicBezTo>
                  <a:lnTo>
                    <a:pt x="14322" y="3125"/>
                  </a:lnTo>
                  <a:lnTo>
                    <a:pt x="18411" y="7213"/>
                  </a:lnTo>
                  <a:cubicBezTo>
                    <a:pt x="18411" y="7213"/>
                    <a:pt x="14328" y="11295"/>
                    <a:pt x="14328" y="11295"/>
                  </a:cubicBezTo>
                  <a:close/>
                  <a:moveTo>
                    <a:pt x="15005" y="2441"/>
                  </a:moveTo>
                  <a:lnTo>
                    <a:pt x="17418" y="30"/>
                  </a:lnTo>
                  <a:lnTo>
                    <a:pt x="21507" y="4118"/>
                  </a:lnTo>
                  <a:lnTo>
                    <a:pt x="19094" y="6530"/>
                  </a:lnTo>
                  <a:cubicBezTo>
                    <a:pt x="19094" y="6530"/>
                    <a:pt x="15005" y="2441"/>
                    <a:pt x="15005" y="2441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30" name="Shape 10363">
              <a:extLst>
                <a:ext uri="{FF2B5EF4-FFF2-40B4-BE49-F238E27FC236}">
                  <a16:creationId xmlns:a16="http://schemas.microsoft.com/office/drawing/2014/main" id="{9C5A230D-0995-754B-87D5-2BEA4CF28050}"/>
                </a:ext>
              </a:extLst>
            </p:cNvPr>
            <p:cNvSpPr/>
            <p:nvPr/>
          </p:nvSpPr>
          <p:spPr>
            <a:xfrm>
              <a:off x="16563190" y="8572964"/>
              <a:ext cx="1358814" cy="1170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937" y="21600"/>
                  </a:moveTo>
                  <a:cubicBezTo>
                    <a:pt x="7087" y="19915"/>
                    <a:pt x="7254" y="17403"/>
                    <a:pt x="7225" y="15022"/>
                  </a:cubicBezTo>
                  <a:cubicBezTo>
                    <a:pt x="9087" y="15916"/>
                    <a:pt x="11129" y="16612"/>
                    <a:pt x="13235" y="14961"/>
                  </a:cubicBezTo>
                  <a:cubicBezTo>
                    <a:pt x="15319" y="13326"/>
                    <a:pt x="15547" y="10891"/>
                    <a:pt x="15533" y="8574"/>
                  </a:cubicBezTo>
                  <a:cubicBezTo>
                    <a:pt x="17412" y="9482"/>
                    <a:pt x="19470" y="10214"/>
                    <a:pt x="21600" y="8543"/>
                  </a:cubicBezTo>
                  <a:lnTo>
                    <a:pt x="20969" y="7441"/>
                  </a:lnTo>
                  <a:cubicBezTo>
                    <a:pt x="19165" y="8855"/>
                    <a:pt x="17455" y="8115"/>
                    <a:pt x="15526" y="7147"/>
                  </a:cubicBezTo>
                  <a:cubicBezTo>
                    <a:pt x="15470" y="4670"/>
                    <a:pt x="15489" y="2522"/>
                    <a:pt x="17315" y="1092"/>
                  </a:cubicBezTo>
                  <a:lnTo>
                    <a:pt x="16670" y="0"/>
                  </a:lnTo>
                  <a:cubicBezTo>
                    <a:pt x="14521" y="1685"/>
                    <a:pt x="14346" y="4208"/>
                    <a:pt x="14375" y="6589"/>
                  </a:cubicBezTo>
                  <a:cubicBezTo>
                    <a:pt x="12514" y="5696"/>
                    <a:pt x="10476" y="5018"/>
                    <a:pt x="8371" y="6668"/>
                  </a:cubicBezTo>
                  <a:cubicBezTo>
                    <a:pt x="6282" y="8306"/>
                    <a:pt x="6070" y="10724"/>
                    <a:pt x="6085" y="13045"/>
                  </a:cubicBezTo>
                  <a:cubicBezTo>
                    <a:pt x="4204" y="12134"/>
                    <a:pt x="2134" y="11396"/>
                    <a:pt x="0" y="13068"/>
                  </a:cubicBezTo>
                  <a:cubicBezTo>
                    <a:pt x="0" y="13068"/>
                    <a:pt x="641" y="14162"/>
                    <a:pt x="641" y="14162"/>
                  </a:cubicBezTo>
                  <a:cubicBezTo>
                    <a:pt x="2449" y="12745"/>
                    <a:pt x="4156" y="13499"/>
                    <a:pt x="6093" y="14471"/>
                  </a:cubicBezTo>
                  <a:cubicBezTo>
                    <a:pt x="6148" y="16943"/>
                    <a:pt x="6117" y="19084"/>
                    <a:pt x="4295" y="20512"/>
                  </a:cubicBezTo>
                  <a:lnTo>
                    <a:pt x="4937" y="21600"/>
                  </a:lnTo>
                  <a:close/>
                  <a:moveTo>
                    <a:pt x="4054" y="19679"/>
                  </a:moveTo>
                  <a:cubicBezTo>
                    <a:pt x="4369" y="19426"/>
                    <a:pt x="4614" y="19148"/>
                    <a:pt x="4809" y="18844"/>
                  </a:cubicBezTo>
                  <a:cubicBezTo>
                    <a:pt x="4809" y="18844"/>
                    <a:pt x="2134" y="14221"/>
                    <a:pt x="2134" y="14221"/>
                  </a:cubicBezTo>
                  <a:cubicBezTo>
                    <a:pt x="1820" y="14319"/>
                    <a:pt x="1507" y="14483"/>
                    <a:pt x="1188" y="14730"/>
                  </a:cubicBezTo>
                  <a:lnTo>
                    <a:pt x="4054" y="19679"/>
                  </a:lnTo>
                  <a:close/>
                  <a:moveTo>
                    <a:pt x="5303" y="17641"/>
                  </a:moveTo>
                  <a:cubicBezTo>
                    <a:pt x="5447" y="17150"/>
                    <a:pt x="5511" y="16611"/>
                    <a:pt x="5534" y="16026"/>
                  </a:cubicBezTo>
                  <a:lnTo>
                    <a:pt x="4636" y="14466"/>
                  </a:lnTo>
                  <a:cubicBezTo>
                    <a:pt x="4164" y="14273"/>
                    <a:pt x="3712" y="14138"/>
                    <a:pt x="3269" y="14112"/>
                  </a:cubicBezTo>
                  <a:lnTo>
                    <a:pt x="5303" y="17641"/>
                  </a:lnTo>
                  <a:close/>
                  <a:moveTo>
                    <a:pt x="7218" y="13596"/>
                  </a:moveTo>
                  <a:cubicBezTo>
                    <a:pt x="7170" y="11212"/>
                    <a:pt x="7244" y="9148"/>
                    <a:pt x="9015" y="7760"/>
                  </a:cubicBezTo>
                  <a:cubicBezTo>
                    <a:pt x="10800" y="6360"/>
                    <a:pt x="12484" y="7073"/>
                    <a:pt x="14389" y="8027"/>
                  </a:cubicBezTo>
                  <a:cubicBezTo>
                    <a:pt x="14437" y="10403"/>
                    <a:pt x="14371" y="12473"/>
                    <a:pt x="12604" y="13859"/>
                  </a:cubicBezTo>
                  <a:cubicBezTo>
                    <a:pt x="10819" y="15258"/>
                    <a:pt x="9123" y="14549"/>
                    <a:pt x="7218" y="13596"/>
                  </a:cubicBezTo>
                  <a:close/>
                  <a:moveTo>
                    <a:pt x="9128" y="13531"/>
                  </a:moveTo>
                  <a:cubicBezTo>
                    <a:pt x="9683" y="13753"/>
                    <a:pt x="10215" y="13899"/>
                    <a:pt x="10736" y="13922"/>
                  </a:cubicBezTo>
                  <a:lnTo>
                    <a:pt x="8270" y="9693"/>
                  </a:lnTo>
                  <a:cubicBezTo>
                    <a:pt x="8094" y="10262"/>
                    <a:pt x="8018" y="10890"/>
                    <a:pt x="7988" y="11570"/>
                  </a:cubicBezTo>
                  <a:lnTo>
                    <a:pt x="9128" y="13531"/>
                  </a:lnTo>
                  <a:close/>
                  <a:moveTo>
                    <a:pt x="11711" y="13445"/>
                  </a:moveTo>
                  <a:cubicBezTo>
                    <a:pt x="11906" y="13348"/>
                    <a:pt x="12100" y="13226"/>
                    <a:pt x="12298" y="13067"/>
                  </a:cubicBezTo>
                  <a:cubicBezTo>
                    <a:pt x="12398" y="12988"/>
                    <a:pt x="12489" y="12904"/>
                    <a:pt x="12577" y="12819"/>
                  </a:cubicBezTo>
                  <a:lnTo>
                    <a:pt x="9787" y="7934"/>
                  </a:lnTo>
                  <a:cubicBezTo>
                    <a:pt x="9688" y="7998"/>
                    <a:pt x="9589" y="8069"/>
                    <a:pt x="9488" y="8149"/>
                  </a:cubicBezTo>
                  <a:cubicBezTo>
                    <a:pt x="9290" y="8307"/>
                    <a:pt x="9121" y="8474"/>
                    <a:pt x="8972" y="8652"/>
                  </a:cubicBezTo>
                  <a:lnTo>
                    <a:pt x="11711" y="13445"/>
                  </a:lnTo>
                  <a:close/>
                  <a:moveTo>
                    <a:pt x="13407" y="12000"/>
                  </a:moveTo>
                  <a:cubicBezTo>
                    <a:pt x="13611" y="11527"/>
                    <a:pt x="13723" y="11008"/>
                    <a:pt x="13784" y="10444"/>
                  </a:cubicBezTo>
                  <a:lnTo>
                    <a:pt x="12283" y="7830"/>
                  </a:lnTo>
                  <a:cubicBezTo>
                    <a:pt x="11815" y="7685"/>
                    <a:pt x="11363" y="7615"/>
                    <a:pt x="10913" y="7660"/>
                  </a:cubicBezTo>
                  <a:lnTo>
                    <a:pt x="13407" y="12000"/>
                  </a:lnTo>
                  <a:close/>
                  <a:moveTo>
                    <a:pt x="16965" y="7123"/>
                  </a:moveTo>
                  <a:cubicBezTo>
                    <a:pt x="17421" y="7289"/>
                    <a:pt x="17855" y="7394"/>
                    <a:pt x="18279" y="7398"/>
                  </a:cubicBezTo>
                  <a:lnTo>
                    <a:pt x="16261" y="4044"/>
                  </a:lnTo>
                  <a:cubicBezTo>
                    <a:pt x="16133" y="4533"/>
                    <a:pt x="16081" y="5067"/>
                    <a:pt x="16071" y="5642"/>
                  </a:cubicBezTo>
                  <a:lnTo>
                    <a:pt x="16965" y="7123"/>
                  </a:lnTo>
                  <a:close/>
                  <a:moveTo>
                    <a:pt x="19610" y="7085"/>
                  </a:moveTo>
                  <a:cubicBezTo>
                    <a:pt x="19909" y="6982"/>
                    <a:pt x="20208" y="6817"/>
                    <a:pt x="20510" y="6570"/>
                  </a:cubicBezTo>
                  <a:lnTo>
                    <a:pt x="17721" y="1845"/>
                  </a:lnTo>
                  <a:cubicBezTo>
                    <a:pt x="17423" y="2098"/>
                    <a:pt x="17191" y="2376"/>
                    <a:pt x="17007" y="2675"/>
                  </a:cubicBezTo>
                  <a:cubicBezTo>
                    <a:pt x="17007" y="2675"/>
                    <a:pt x="19610" y="7085"/>
                    <a:pt x="19610" y="708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31" name="Shape 10364">
              <a:extLst>
                <a:ext uri="{FF2B5EF4-FFF2-40B4-BE49-F238E27FC236}">
                  <a16:creationId xmlns:a16="http://schemas.microsoft.com/office/drawing/2014/main" id="{CED13C75-3AC9-8F43-A27D-3FC36A4C4F51}"/>
                </a:ext>
              </a:extLst>
            </p:cNvPr>
            <p:cNvSpPr/>
            <p:nvPr/>
          </p:nvSpPr>
          <p:spPr>
            <a:xfrm>
              <a:off x="20342604" y="4919807"/>
              <a:ext cx="795139" cy="828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extrusionOk="0">
                  <a:moveTo>
                    <a:pt x="0" y="2367"/>
                  </a:moveTo>
                  <a:lnTo>
                    <a:pt x="8951" y="11157"/>
                  </a:lnTo>
                  <a:lnTo>
                    <a:pt x="11078" y="9188"/>
                  </a:lnTo>
                  <a:lnTo>
                    <a:pt x="6437" y="4635"/>
                  </a:lnTo>
                  <a:cubicBezTo>
                    <a:pt x="6796" y="4533"/>
                    <a:pt x="7134" y="4350"/>
                    <a:pt x="7402" y="4069"/>
                  </a:cubicBezTo>
                  <a:cubicBezTo>
                    <a:pt x="7936" y="3511"/>
                    <a:pt x="8097" y="2728"/>
                    <a:pt x="7933" y="1987"/>
                  </a:cubicBezTo>
                  <a:cubicBezTo>
                    <a:pt x="7919" y="1921"/>
                    <a:pt x="7902" y="1856"/>
                    <a:pt x="7882" y="1792"/>
                  </a:cubicBezTo>
                  <a:cubicBezTo>
                    <a:pt x="9084" y="1420"/>
                    <a:pt x="10285" y="1313"/>
                    <a:pt x="11432" y="1512"/>
                  </a:cubicBezTo>
                  <a:cubicBezTo>
                    <a:pt x="13324" y="1841"/>
                    <a:pt x="14949" y="2953"/>
                    <a:pt x="16131" y="4728"/>
                  </a:cubicBezTo>
                  <a:cubicBezTo>
                    <a:pt x="17973" y="7495"/>
                    <a:pt x="17832" y="11043"/>
                    <a:pt x="15877" y="13613"/>
                  </a:cubicBezTo>
                  <a:lnTo>
                    <a:pt x="14455" y="12303"/>
                  </a:lnTo>
                  <a:lnTo>
                    <a:pt x="15915" y="10862"/>
                  </a:lnTo>
                  <a:lnTo>
                    <a:pt x="15206" y="10209"/>
                  </a:lnTo>
                  <a:lnTo>
                    <a:pt x="9882" y="15464"/>
                  </a:lnTo>
                  <a:lnTo>
                    <a:pt x="10592" y="16118"/>
                  </a:lnTo>
                  <a:lnTo>
                    <a:pt x="12054" y="14674"/>
                  </a:lnTo>
                  <a:lnTo>
                    <a:pt x="14365" y="16801"/>
                  </a:lnTo>
                  <a:lnTo>
                    <a:pt x="11305" y="19822"/>
                  </a:lnTo>
                  <a:lnTo>
                    <a:pt x="13081" y="21458"/>
                  </a:lnTo>
                  <a:lnTo>
                    <a:pt x="21600" y="13048"/>
                  </a:lnTo>
                  <a:lnTo>
                    <a:pt x="19823" y="11412"/>
                  </a:lnTo>
                  <a:lnTo>
                    <a:pt x="17690" y="13518"/>
                  </a:lnTo>
                  <a:cubicBezTo>
                    <a:pt x="19379" y="10601"/>
                    <a:pt x="19335" y="6908"/>
                    <a:pt x="17380" y="3973"/>
                  </a:cubicBezTo>
                  <a:cubicBezTo>
                    <a:pt x="15971" y="1856"/>
                    <a:pt x="14006" y="526"/>
                    <a:pt x="11697" y="124"/>
                  </a:cubicBezTo>
                  <a:cubicBezTo>
                    <a:pt x="10165" y="-142"/>
                    <a:pt x="8574" y="24"/>
                    <a:pt x="7002" y="585"/>
                  </a:cubicBezTo>
                  <a:cubicBezTo>
                    <a:pt x="6059" y="-12"/>
                    <a:pt x="4773" y="95"/>
                    <a:pt x="3959" y="899"/>
                  </a:cubicBezTo>
                  <a:cubicBezTo>
                    <a:pt x="3722" y="1133"/>
                    <a:pt x="3552" y="1402"/>
                    <a:pt x="3440" y="1690"/>
                  </a:cubicBezTo>
                  <a:lnTo>
                    <a:pt x="2124" y="401"/>
                  </a:lnTo>
                  <a:lnTo>
                    <a:pt x="0" y="2367"/>
                  </a:lnTo>
                  <a:close/>
                  <a:moveTo>
                    <a:pt x="5023" y="1879"/>
                  </a:moveTo>
                  <a:cubicBezTo>
                    <a:pt x="5331" y="1567"/>
                    <a:pt x="5827" y="1505"/>
                    <a:pt x="6199" y="1742"/>
                  </a:cubicBezTo>
                  <a:cubicBezTo>
                    <a:pt x="6584" y="1986"/>
                    <a:pt x="6712" y="2467"/>
                    <a:pt x="6498" y="2857"/>
                  </a:cubicBezTo>
                  <a:cubicBezTo>
                    <a:pt x="6457" y="2939"/>
                    <a:pt x="6405" y="3017"/>
                    <a:pt x="6335" y="3086"/>
                  </a:cubicBezTo>
                  <a:cubicBezTo>
                    <a:pt x="5986" y="3431"/>
                    <a:pt x="5406" y="3440"/>
                    <a:pt x="5046" y="3108"/>
                  </a:cubicBezTo>
                  <a:cubicBezTo>
                    <a:pt x="4686" y="2775"/>
                    <a:pt x="4679" y="2227"/>
                    <a:pt x="5023" y="187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32" name="Shape 10365">
              <a:extLst>
                <a:ext uri="{FF2B5EF4-FFF2-40B4-BE49-F238E27FC236}">
                  <a16:creationId xmlns:a16="http://schemas.microsoft.com/office/drawing/2014/main" id="{B8489F4D-6D7B-BA49-BE58-0A63A096589A}"/>
                </a:ext>
              </a:extLst>
            </p:cNvPr>
            <p:cNvSpPr/>
            <p:nvPr/>
          </p:nvSpPr>
          <p:spPr>
            <a:xfrm>
              <a:off x="20885051" y="8052596"/>
              <a:ext cx="644759" cy="457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954" y="0"/>
                  </a:moveTo>
                  <a:lnTo>
                    <a:pt x="149" y="12597"/>
                  </a:lnTo>
                  <a:lnTo>
                    <a:pt x="0" y="12646"/>
                  </a:lnTo>
                  <a:lnTo>
                    <a:pt x="0" y="19074"/>
                  </a:lnTo>
                  <a:lnTo>
                    <a:pt x="9044" y="19042"/>
                  </a:lnTo>
                  <a:lnTo>
                    <a:pt x="9044" y="21600"/>
                  </a:lnTo>
                  <a:lnTo>
                    <a:pt x="10685" y="20823"/>
                  </a:lnTo>
                  <a:lnTo>
                    <a:pt x="12315" y="21600"/>
                  </a:lnTo>
                  <a:lnTo>
                    <a:pt x="12315" y="19042"/>
                  </a:lnTo>
                  <a:lnTo>
                    <a:pt x="15483" y="19025"/>
                  </a:lnTo>
                  <a:lnTo>
                    <a:pt x="15827" y="19025"/>
                  </a:lnTo>
                  <a:lnTo>
                    <a:pt x="21600" y="7043"/>
                  </a:lnTo>
                  <a:lnTo>
                    <a:pt x="21589" y="16"/>
                  </a:lnTo>
                  <a:cubicBezTo>
                    <a:pt x="21589" y="16"/>
                    <a:pt x="21589" y="0"/>
                    <a:pt x="21589" y="0"/>
                  </a:cubicBezTo>
                  <a:lnTo>
                    <a:pt x="7954" y="0"/>
                  </a:lnTo>
                  <a:close/>
                  <a:moveTo>
                    <a:pt x="20716" y="1813"/>
                  </a:moveTo>
                  <a:cubicBezTo>
                    <a:pt x="20717" y="2327"/>
                    <a:pt x="20716" y="2838"/>
                    <a:pt x="20716" y="3352"/>
                  </a:cubicBezTo>
                  <a:cubicBezTo>
                    <a:pt x="20718" y="4465"/>
                    <a:pt x="20715" y="5574"/>
                    <a:pt x="20716" y="6687"/>
                  </a:cubicBezTo>
                  <a:lnTo>
                    <a:pt x="15333" y="17779"/>
                  </a:lnTo>
                  <a:lnTo>
                    <a:pt x="12315" y="17795"/>
                  </a:lnTo>
                  <a:lnTo>
                    <a:pt x="12315" y="15220"/>
                  </a:lnTo>
                  <a:cubicBezTo>
                    <a:pt x="12315" y="15220"/>
                    <a:pt x="9044" y="15220"/>
                    <a:pt x="9044" y="15220"/>
                  </a:cubicBezTo>
                  <a:lnTo>
                    <a:pt x="9044" y="17811"/>
                  </a:lnTo>
                  <a:lnTo>
                    <a:pt x="872" y="17843"/>
                  </a:lnTo>
                  <a:lnTo>
                    <a:pt x="872" y="12646"/>
                  </a:lnTo>
                  <a:lnTo>
                    <a:pt x="15448" y="12646"/>
                  </a:lnTo>
                  <a:cubicBezTo>
                    <a:pt x="15448" y="12646"/>
                    <a:pt x="19422" y="4474"/>
                    <a:pt x="20716" y="181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33" name="Shape 10366">
              <a:extLst>
                <a:ext uri="{FF2B5EF4-FFF2-40B4-BE49-F238E27FC236}">
                  <a16:creationId xmlns:a16="http://schemas.microsoft.com/office/drawing/2014/main" id="{F0775CE7-45AD-0B43-9A00-1588BDAD5231}"/>
                </a:ext>
              </a:extLst>
            </p:cNvPr>
            <p:cNvSpPr/>
            <p:nvPr/>
          </p:nvSpPr>
          <p:spPr>
            <a:xfrm>
              <a:off x="20024892" y="5668206"/>
              <a:ext cx="715283" cy="791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600" extrusionOk="0">
                  <a:moveTo>
                    <a:pt x="10339" y="0"/>
                  </a:moveTo>
                  <a:cubicBezTo>
                    <a:pt x="8560" y="0"/>
                    <a:pt x="6992" y="1375"/>
                    <a:pt x="5917" y="3576"/>
                  </a:cubicBezTo>
                  <a:cubicBezTo>
                    <a:pt x="5568" y="3546"/>
                    <a:pt x="5234" y="3529"/>
                    <a:pt x="4903" y="3529"/>
                  </a:cubicBezTo>
                  <a:cubicBezTo>
                    <a:pt x="2761" y="3529"/>
                    <a:pt x="1171" y="4188"/>
                    <a:pt x="431" y="5396"/>
                  </a:cubicBezTo>
                  <a:cubicBezTo>
                    <a:pt x="-452" y="6840"/>
                    <a:pt x="119" y="8796"/>
                    <a:pt x="1578" y="10761"/>
                  </a:cubicBezTo>
                  <a:cubicBezTo>
                    <a:pt x="84" y="12747"/>
                    <a:pt x="-461" y="14730"/>
                    <a:pt x="431" y="16188"/>
                  </a:cubicBezTo>
                  <a:cubicBezTo>
                    <a:pt x="1171" y="17397"/>
                    <a:pt x="2760" y="18055"/>
                    <a:pt x="4903" y="18055"/>
                  </a:cubicBezTo>
                  <a:cubicBezTo>
                    <a:pt x="5246" y="18055"/>
                    <a:pt x="5621" y="18010"/>
                    <a:pt x="5983" y="17976"/>
                  </a:cubicBezTo>
                  <a:cubicBezTo>
                    <a:pt x="7057" y="20156"/>
                    <a:pt x="8570" y="21600"/>
                    <a:pt x="10339" y="21600"/>
                  </a:cubicBezTo>
                  <a:cubicBezTo>
                    <a:pt x="12118" y="21600"/>
                    <a:pt x="13685" y="20225"/>
                    <a:pt x="14761" y="18024"/>
                  </a:cubicBezTo>
                  <a:cubicBezTo>
                    <a:pt x="15110" y="18054"/>
                    <a:pt x="15460" y="18071"/>
                    <a:pt x="15791" y="18071"/>
                  </a:cubicBezTo>
                  <a:cubicBezTo>
                    <a:pt x="17934" y="18071"/>
                    <a:pt x="19507" y="17412"/>
                    <a:pt x="20246" y="16204"/>
                  </a:cubicBezTo>
                  <a:cubicBezTo>
                    <a:pt x="21134" y="14753"/>
                    <a:pt x="20576" y="12782"/>
                    <a:pt x="19099" y="10808"/>
                  </a:cubicBezTo>
                  <a:cubicBezTo>
                    <a:pt x="20594" y="8822"/>
                    <a:pt x="21139" y="6839"/>
                    <a:pt x="20246" y="5380"/>
                  </a:cubicBezTo>
                  <a:cubicBezTo>
                    <a:pt x="19508" y="4173"/>
                    <a:pt x="17934" y="3514"/>
                    <a:pt x="15791" y="3514"/>
                  </a:cubicBezTo>
                  <a:cubicBezTo>
                    <a:pt x="15438" y="3514"/>
                    <a:pt x="15052" y="3573"/>
                    <a:pt x="14677" y="3608"/>
                  </a:cubicBezTo>
                  <a:cubicBezTo>
                    <a:pt x="13604" y="1440"/>
                    <a:pt x="12102" y="0"/>
                    <a:pt x="10339" y="0"/>
                  </a:cubicBezTo>
                  <a:close/>
                  <a:moveTo>
                    <a:pt x="10339" y="1004"/>
                  </a:moveTo>
                  <a:cubicBezTo>
                    <a:pt x="11591" y="1004"/>
                    <a:pt x="12710" y="2093"/>
                    <a:pt x="13580" y="3733"/>
                  </a:cubicBezTo>
                  <a:cubicBezTo>
                    <a:pt x="12541" y="3915"/>
                    <a:pt x="11452" y="4238"/>
                    <a:pt x="10355" y="4643"/>
                  </a:cubicBezTo>
                  <a:cubicBezTo>
                    <a:pt x="9226" y="4226"/>
                    <a:pt x="8099" y="3899"/>
                    <a:pt x="7031" y="3718"/>
                  </a:cubicBezTo>
                  <a:cubicBezTo>
                    <a:pt x="7905" y="2046"/>
                    <a:pt x="9073" y="1004"/>
                    <a:pt x="10339" y="1004"/>
                  </a:cubicBezTo>
                  <a:close/>
                  <a:moveTo>
                    <a:pt x="15791" y="4518"/>
                  </a:moveTo>
                  <a:cubicBezTo>
                    <a:pt x="17538" y="4518"/>
                    <a:pt x="18791" y="4998"/>
                    <a:pt x="19332" y="5882"/>
                  </a:cubicBezTo>
                  <a:cubicBezTo>
                    <a:pt x="19959" y="6907"/>
                    <a:pt x="19540" y="8380"/>
                    <a:pt x="18468" y="9914"/>
                  </a:cubicBezTo>
                  <a:cubicBezTo>
                    <a:pt x="17787" y="9159"/>
                    <a:pt x="16951" y="8410"/>
                    <a:pt x="16007" y="7702"/>
                  </a:cubicBezTo>
                  <a:cubicBezTo>
                    <a:pt x="15826" y="6556"/>
                    <a:pt x="15554" y="5511"/>
                    <a:pt x="15193" y="4565"/>
                  </a:cubicBezTo>
                  <a:cubicBezTo>
                    <a:pt x="15389" y="4554"/>
                    <a:pt x="15602" y="4518"/>
                    <a:pt x="15791" y="4518"/>
                  </a:cubicBezTo>
                  <a:close/>
                  <a:moveTo>
                    <a:pt x="4903" y="4533"/>
                  </a:moveTo>
                  <a:cubicBezTo>
                    <a:pt x="5095" y="4533"/>
                    <a:pt x="5302" y="4538"/>
                    <a:pt x="5501" y="4549"/>
                  </a:cubicBezTo>
                  <a:cubicBezTo>
                    <a:pt x="5130" y="5520"/>
                    <a:pt x="4852" y="6633"/>
                    <a:pt x="4670" y="7812"/>
                  </a:cubicBezTo>
                  <a:cubicBezTo>
                    <a:pt x="3730" y="8526"/>
                    <a:pt x="2966" y="9248"/>
                    <a:pt x="2293" y="10008"/>
                  </a:cubicBezTo>
                  <a:cubicBezTo>
                    <a:pt x="1175" y="8445"/>
                    <a:pt x="708" y="6940"/>
                    <a:pt x="1346" y="5898"/>
                  </a:cubicBezTo>
                  <a:cubicBezTo>
                    <a:pt x="1887" y="5014"/>
                    <a:pt x="3156" y="4533"/>
                    <a:pt x="4903" y="4533"/>
                  </a:cubicBezTo>
                  <a:close/>
                  <a:moveTo>
                    <a:pt x="14062" y="4659"/>
                  </a:moveTo>
                  <a:cubicBezTo>
                    <a:pt x="14333" y="5325"/>
                    <a:pt x="14582" y="6051"/>
                    <a:pt x="14761" y="6839"/>
                  </a:cubicBezTo>
                  <a:cubicBezTo>
                    <a:pt x="14294" y="6539"/>
                    <a:pt x="13808" y="6239"/>
                    <a:pt x="13298" y="5961"/>
                  </a:cubicBezTo>
                  <a:cubicBezTo>
                    <a:pt x="12768" y="5672"/>
                    <a:pt x="12225" y="5480"/>
                    <a:pt x="11685" y="5239"/>
                  </a:cubicBezTo>
                  <a:cubicBezTo>
                    <a:pt x="12500" y="4985"/>
                    <a:pt x="13298" y="4775"/>
                    <a:pt x="14062" y="4659"/>
                  </a:cubicBezTo>
                  <a:close/>
                  <a:moveTo>
                    <a:pt x="6599" y="4675"/>
                  </a:moveTo>
                  <a:cubicBezTo>
                    <a:pt x="7326" y="4784"/>
                    <a:pt x="8103" y="5021"/>
                    <a:pt x="8876" y="5255"/>
                  </a:cubicBezTo>
                  <a:cubicBezTo>
                    <a:pt x="8379" y="5481"/>
                    <a:pt x="7868" y="5695"/>
                    <a:pt x="7380" y="5961"/>
                  </a:cubicBezTo>
                  <a:cubicBezTo>
                    <a:pt x="6837" y="6256"/>
                    <a:pt x="6443" y="6613"/>
                    <a:pt x="5950" y="6933"/>
                  </a:cubicBezTo>
                  <a:cubicBezTo>
                    <a:pt x="6128" y="6137"/>
                    <a:pt x="6326" y="5348"/>
                    <a:pt x="6599" y="4675"/>
                  </a:cubicBezTo>
                  <a:close/>
                  <a:moveTo>
                    <a:pt x="10405" y="5788"/>
                  </a:moveTo>
                  <a:cubicBezTo>
                    <a:pt x="11196" y="6102"/>
                    <a:pt x="11987" y="6415"/>
                    <a:pt x="12766" y="6839"/>
                  </a:cubicBezTo>
                  <a:cubicBezTo>
                    <a:pt x="13571" y="7278"/>
                    <a:pt x="14317" y="7751"/>
                    <a:pt x="15010" y="8251"/>
                  </a:cubicBezTo>
                  <a:cubicBezTo>
                    <a:pt x="15123" y="9067"/>
                    <a:pt x="15193" y="9915"/>
                    <a:pt x="15193" y="10792"/>
                  </a:cubicBezTo>
                  <a:cubicBezTo>
                    <a:pt x="15193" y="11657"/>
                    <a:pt x="15070" y="12466"/>
                    <a:pt x="14960" y="13271"/>
                  </a:cubicBezTo>
                  <a:cubicBezTo>
                    <a:pt x="14260" y="13779"/>
                    <a:pt x="13583" y="14300"/>
                    <a:pt x="12766" y="14745"/>
                  </a:cubicBezTo>
                  <a:cubicBezTo>
                    <a:pt x="11937" y="15197"/>
                    <a:pt x="11096" y="15469"/>
                    <a:pt x="10256" y="15796"/>
                  </a:cubicBezTo>
                  <a:cubicBezTo>
                    <a:pt x="9475" y="15485"/>
                    <a:pt x="8681" y="15180"/>
                    <a:pt x="7912" y="14761"/>
                  </a:cubicBezTo>
                  <a:cubicBezTo>
                    <a:pt x="7107" y="14323"/>
                    <a:pt x="6360" y="13849"/>
                    <a:pt x="5668" y="13349"/>
                  </a:cubicBezTo>
                  <a:cubicBezTo>
                    <a:pt x="5554" y="12533"/>
                    <a:pt x="5501" y="11669"/>
                    <a:pt x="5501" y="10792"/>
                  </a:cubicBezTo>
                  <a:cubicBezTo>
                    <a:pt x="5501" y="9918"/>
                    <a:pt x="5605" y="9111"/>
                    <a:pt x="5718" y="8298"/>
                  </a:cubicBezTo>
                  <a:cubicBezTo>
                    <a:pt x="6420" y="7788"/>
                    <a:pt x="7092" y="7270"/>
                    <a:pt x="7912" y="6824"/>
                  </a:cubicBezTo>
                  <a:cubicBezTo>
                    <a:pt x="8731" y="6377"/>
                    <a:pt x="9574" y="6113"/>
                    <a:pt x="10405" y="5788"/>
                  </a:cubicBezTo>
                  <a:close/>
                  <a:moveTo>
                    <a:pt x="10339" y="7984"/>
                  </a:moveTo>
                  <a:cubicBezTo>
                    <a:pt x="8690" y="7984"/>
                    <a:pt x="7363" y="9237"/>
                    <a:pt x="7363" y="10792"/>
                  </a:cubicBezTo>
                  <a:cubicBezTo>
                    <a:pt x="7363" y="12348"/>
                    <a:pt x="8690" y="13616"/>
                    <a:pt x="10339" y="13616"/>
                  </a:cubicBezTo>
                  <a:cubicBezTo>
                    <a:pt x="11987" y="13616"/>
                    <a:pt x="13331" y="12348"/>
                    <a:pt x="13331" y="10792"/>
                  </a:cubicBezTo>
                  <a:cubicBezTo>
                    <a:pt x="13331" y="9237"/>
                    <a:pt x="11987" y="7984"/>
                    <a:pt x="10339" y="7984"/>
                  </a:cubicBezTo>
                  <a:close/>
                  <a:moveTo>
                    <a:pt x="4571" y="9098"/>
                  </a:moveTo>
                  <a:cubicBezTo>
                    <a:pt x="4522" y="9664"/>
                    <a:pt x="4438" y="10197"/>
                    <a:pt x="4438" y="10792"/>
                  </a:cubicBezTo>
                  <a:cubicBezTo>
                    <a:pt x="4438" y="11349"/>
                    <a:pt x="4462" y="11892"/>
                    <a:pt x="4504" y="12424"/>
                  </a:cubicBezTo>
                  <a:cubicBezTo>
                    <a:pt x="3891" y="11902"/>
                    <a:pt x="3374" y="11375"/>
                    <a:pt x="2908" y="10839"/>
                  </a:cubicBezTo>
                  <a:cubicBezTo>
                    <a:pt x="3403" y="10260"/>
                    <a:pt x="3903" y="9661"/>
                    <a:pt x="4571" y="9098"/>
                  </a:cubicBezTo>
                  <a:close/>
                  <a:moveTo>
                    <a:pt x="16190" y="9176"/>
                  </a:moveTo>
                  <a:cubicBezTo>
                    <a:pt x="16796" y="9693"/>
                    <a:pt x="17307" y="10215"/>
                    <a:pt x="17769" y="10745"/>
                  </a:cubicBezTo>
                  <a:cubicBezTo>
                    <a:pt x="17273" y="11325"/>
                    <a:pt x="16776" y="11907"/>
                    <a:pt x="16107" y="12471"/>
                  </a:cubicBezTo>
                  <a:cubicBezTo>
                    <a:pt x="16155" y="11912"/>
                    <a:pt x="16257" y="11379"/>
                    <a:pt x="16257" y="10792"/>
                  </a:cubicBezTo>
                  <a:cubicBezTo>
                    <a:pt x="16257" y="10236"/>
                    <a:pt x="16233" y="9708"/>
                    <a:pt x="16190" y="9176"/>
                  </a:cubicBezTo>
                  <a:close/>
                  <a:moveTo>
                    <a:pt x="18384" y="11576"/>
                  </a:moveTo>
                  <a:cubicBezTo>
                    <a:pt x="19512" y="13146"/>
                    <a:pt x="19972" y="14656"/>
                    <a:pt x="19332" y="15702"/>
                  </a:cubicBezTo>
                  <a:cubicBezTo>
                    <a:pt x="18791" y="16586"/>
                    <a:pt x="17537" y="17067"/>
                    <a:pt x="15791" y="17067"/>
                  </a:cubicBezTo>
                  <a:cubicBezTo>
                    <a:pt x="15599" y="17067"/>
                    <a:pt x="15392" y="17047"/>
                    <a:pt x="15193" y="17035"/>
                  </a:cubicBezTo>
                  <a:cubicBezTo>
                    <a:pt x="15564" y="16065"/>
                    <a:pt x="15826" y="14967"/>
                    <a:pt x="16007" y="13788"/>
                  </a:cubicBezTo>
                  <a:cubicBezTo>
                    <a:pt x="16951" y="13073"/>
                    <a:pt x="17710" y="12337"/>
                    <a:pt x="18384" y="11576"/>
                  </a:cubicBezTo>
                  <a:close/>
                  <a:moveTo>
                    <a:pt x="2210" y="11655"/>
                  </a:moveTo>
                  <a:cubicBezTo>
                    <a:pt x="2896" y="12420"/>
                    <a:pt x="3714" y="13165"/>
                    <a:pt x="4670" y="13882"/>
                  </a:cubicBezTo>
                  <a:cubicBezTo>
                    <a:pt x="4849" y="15014"/>
                    <a:pt x="5113" y="16067"/>
                    <a:pt x="5468" y="17004"/>
                  </a:cubicBezTo>
                  <a:cubicBezTo>
                    <a:pt x="5283" y="17014"/>
                    <a:pt x="5081" y="17051"/>
                    <a:pt x="4903" y="17051"/>
                  </a:cubicBezTo>
                  <a:cubicBezTo>
                    <a:pt x="3156" y="17051"/>
                    <a:pt x="1887" y="16571"/>
                    <a:pt x="1346" y="15686"/>
                  </a:cubicBezTo>
                  <a:cubicBezTo>
                    <a:pt x="717" y="14659"/>
                    <a:pt x="1131" y="13193"/>
                    <a:pt x="2210" y="11655"/>
                  </a:cubicBezTo>
                  <a:close/>
                  <a:moveTo>
                    <a:pt x="14744" y="14651"/>
                  </a:moveTo>
                  <a:cubicBezTo>
                    <a:pt x="14565" y="15455"/>
                    <a:pt x="14370" y="16247"/>
                    <a:pt x="14096" y="16925"/>
                  </a:cubicBezTo>
                  <a:cubicBezTo>
                    <a:pt x="13364" y="16816"/>
                    <a:pt x="12580" y="16581"/>
                    <a:pt x="11802" y="16345"/>
                  </a:cubicBezTo>
                  <a:cubicBezTo>
                    <a:pt x="12304" y="16117"/>
                    <a:pt x="12804" y="15892"/>
                    <a:pt x="13298" y="15624"/>
                  </a:cubicBezTo>
                  <a:cubicBezTo>
                    <a:pt x="13843" y="15326"/>
                    <a:pt x="14249" y="14973"/>
                    <a:pt x="14744" y="14651"/>
                  </a:cubicBezTo>
                  <a:close/>
                  <a:moveTo>
                    <a:pt x="5934" y="14761"/>
                  </a:moveTo>
                  <a:cubicBezTo>
                    <a:pt x="6400" y="15061"/>
                    <a:pt x="6869" y="15346"/>
                    <a:pt x="7380" y="15624"/>
                  </a:cubicBezTo>
                  <a:cubicBezTo>
                    <a:pt x="7902" y="15908"/>
                    <a:pt x="8444" y="16107"/>
                    <a:pt x="8976" y="16345"/>
                  </a:cubicBezTo>
                  <a:cubicBezTo>
                    <a:pt x="8160" y="16598"/>
                    <a:pt x="7364" y="16795"/>
                    <a:pt x="6599" y="16910"/>
                  </a:cubicBezTo>
                  <a:cubicBezTo>
                    <a:pt x="6331" y="16249"/>
                    <a:pt x="6110" y="15542"/>
                    <a:pt x="5934" y="14761"/>
                  </a:cubicBezTo>
                  <a:close/>
                  <a:moveTo>
                    <a:pt x="10322" y="16941"/>
                  </a:moveTo>
                  <a:cubicBezTo>
                    <a:pt x="11458" y="17362"/>
                    <a:pt x="12573" y="17700"/>
                    <a:pt x="13647" y="17882"/>
                  </a:cubicBezTo>
                  <a:cubicBezTo>
                    <a:pt x="12773" y="19553"/>
                    <a:pt x="11605" y="20596"/>
                    <a:pt x="10339" y="20596"/>
                  </a:cubicBezTo>
                  <a:cubicBezTo>
                    <a:pt x="9084" y="20596"/>
                    <a:pt x="7951" y="19498"/>
                    <a:pt x="7081" y="17851"/>
                  </a:cubicBezTo>
                  <a:cubicBezTo>
                    <a:pt x="8127" y="17671"/>
                    <a:pt x="9217" y="17349"/>
                    <a:pt x="10322" y="1694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34" name="Shape 10367">
              <a:extLst>
                <a:ext uri="{FF2B5EF4-FFF2-40B4-BE49-F238E27FC236}">
                  <a16:creationId xmlns:a16="http://schemas.microsoft.com/office/drawing/2014/main" id="{218EF259-F096-1646-A96A-D85C93A03455}"/>
                </a:ext>
              </a:extLst>
            </p:cNvPr>
            <p:cNvSpPr/>
            <p:nvPr/>
          </p:nvSpPr>
          <p:spPr>
            <a:xfrm>
              <a:off x="19982176" y="8448786"/>
              <a:ext cx="979708" cy="1152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1" h="21329" extrusionOk="0">
                  <a:moveTo>
                    <a:pt x="9479" y="69"/>
                  </a:moveTo>
                  <a:cubicBezTo>
                    <a:pt x="11124" y="274"/>
                    <a:pt x="12739" y="925"/>
                    <a:pt x="14086" y="2032"/>
                  </a:cubicBezTo>
                  <a:cubicBezTo>
                    <a:pt x="15976" y="3586"/>
                    <a:pt x="17010" y="5836"/>
                    <a:pt x="16935" y="8190"/>
                  </a:cubicBezTo>
                  <a:cubicBezTo>
                    <a:pt x="16907" y="10081"/>
                    <a:pt x="16182" y="11891"/>
                    <a:pt x="14858" y="13324"/>
                  </a:cubicBezTo>
                  <a:cubicBezTo>
                    <a:pt x="12857" y="15491"/>
                    <a:pt x="9835" y="16494"/>
                    <a:pt x="6856" y="15992"/>
                  </a:cubicBezTo>
                  <a:cubicBezTo>
                    <a:pt x="491" y="14715"/>
                    <a:pt x="-2156" y="7496"/>
                    <a:pt x="2011" y="2776"/>
                  </a:cubicBezTo>
                  <a:cubicBezTo>
                    <a:pt x="3901" y="635"/>
                    <a:pt x="6739" y="-271"/>
                    <a:pt x="9479" y="69"/>
                  </a:cubicBezTo>
                  <a:close/>
                  <a:moveTo>
                    <a:pt x="16811" y="1700"/>
                  </a:moveTo>
                  <a:cubicBezTo>
                    <a:pt x="18616" y="3812"/>
                    <a:pt x="19444" y="6467"/>
                    <a:pt x="19139" y="9165"/>
                  </a:cubicBezTo>
                  <a:cubicBezTo>
                    <a:pt x="18834" y="11863"/>
                    <a:pt x="17427" y="14284"/>
                    <a:pt x="15191" y="15988"/>
                  </a:cubicBezTo>
                  <a:cubicBezTo>
                    <a:pt x="12662" y="17916"/>
                    <a:pt x="9407" y="18600"/>
                    <a:pt x="6359" y="18040"/>
                  </a:cubicBezTo>
                  <a:cubicBezTo>
                    <a:pt x="5749" y="17929"/>
                    <a:pt x="5143" y="17767"/>
                    <a:pt x="4558" y="17555"/>
                  </a:cubicBezTo>
                  <a:lnTo>
                    <a:pt x="4164" y="19468"/>
                  </a:lnTo>
                  <a:lnTo>
                    <a:pt x="7063" y="20000"/>
                  </a:lnTo>
                  <a:lnTo>
                    <a:pt x="6790" y="21329"/>
                  </a:lnTo>
                  <a:lnTo>
                    <a:pt x="227" y="20124"/>
                  </a:lnTo>
                  <a:lnTo>
                    <a:pt x="500" y="18796"/>
                  </a:lnTo>
                  <a:lnTo>
                    <a:pt x="2757" y="19210"/>
                  </a:lnTo>
                  <a:lnTo>
                    <a:pt x="3219" y="16965"/>
                  </a:lnTo>
                  <a:cubicBezTo>
                    <a:pt x="2951" y="16825"/>
                    <a:pt x="2688" y="16674"/>
                    <a:pt x="2431" y="16511"/>
                  </a:cubicBezTo>
                  <a:cubicBezTo>
                    <a:pt x="2174" y="16349"/>
                    <a:pt x="1928" y="16168"/>
                    <a:pt x="1684" y="15982"/>
                  </a:cubicBezTo>
                  <a:lnTo>
                    <a:pt x="2580" y="14934"/>
                  </a:lnTo>
                  <a:cubicBezTo>
                    <a:pt x="5970" y="17523"/>
                    <a:pt x="10902" y="17523"/>
                    <a:pt x="14300" y="14933"/>
                  </a:cubicBezTo>
                  <a:cubicBezTo>
                    <a:pt x="16239" y="13456"/>
                    <a:pt x="17444" y="11360"/>
                    <a:pt x="17708" y="9021"/>
                  </a:cubicBezTo>
                  <a:cubicBezTo>
                    <a:pt x="17973" y="6682"/>
                    <a:pt x="17267" y="4385"/>
                    <a:pt x="15703" y="2555"/>
                  </a:cubicBezTo>
                  <a:lnTo>
                    <a:pt x="16811" y="1700"/>
                  </a:lnTo>
                  <a:close/>
                  <a:moveTo>
                    <a:pt x="9715" y="1064"/>
                  </a:moveTo>
                  <a:cubicBezTo>
                    <a:pt x="9278" y="996"/>
                    <a:pt x="8832" y="968"/>
                    <a:pt x="8387" y="974"/>
                  </a:cubicBezTo>
                  <a:cubicBezTo>
                    <a:pt x="8460" y="1222"/>
                    <a:pt x="8544" y="1461"/>
                    <a:pt x="8641" y="1699"/>
                  </a:cubicBezTo>
                  <a:cubicBezTo>
                    <a:pt x="8737" y="1936"/>
                    <a:pt x="8846" y="2172"/>
                    <a:pt x="8962" y="2399"/>
                  </a:cubicBezTo>
                  <a:cubicBezTo>
                    <a:pt x="9289" y="2208"/>
                    <a:pt x="9627" y="2028"/>
                    <a:pt x="9967" y="1859"/>
                  </a:cubicBezTo>
                  <a:cubicBezTo>
                    <a:pt x="10307" y="1689"/>
                    <a:pt x="10645" y="1529"/>
                    <a:pt x="10997" y="1382"/>
                  </a:cubicBezTo>
                  <a:cubicBezTo>
                    <a:pt x="10579" y="1244"/>
                    <a:pt x="10153" y="1132"/>
                    <a:pt x="9715" y="1064"/>
                  </a:cubicBezTo>
                  <a:close/>
                  <a:moveTo>
                    <a:pt x="12202" y="1889"/>
                  </a:moveTo>
                  <a:cubicBezTo>
                    <a:pt x="11715" y="2060"/>
                    <a:pt x="11237" y="2254"/>
                    <a:pt x="10773" y="2470"/>
                  </a:cubicBezTo>
                  <a:cubicBezTo>
                    <a:pt x="10309" y="2687"/>
                    <a:pt x="9856" y="2925"/>
                    <a:pt x="9417" y="3184"/>
                  </a:cubicBezTo>
                  <a:cubicBezTo>
                    <a:pt x="9617" y="3488"/>
                    <a:pt x="9841" y="3788"/>
                    <a:pt x="10079" y="4067"/>
                  </a:cubicBezTo>
                  <a:cubicBezTo>
                    <a:pt x="10318" y="4345"/>
                    <a:pt x="10571" y="4610"/>
                    <a:pt x="10847" y="4861"/>
                  </a:cubicBezTo>
                  <a:lnTo>
                    <a:pt x="13083" y="2442"/>
                  </a:lnTo>
                  <a:cubicBezTo>
                    <a:pt x="12944" y="2342"/>
                    <a:pt x="12798" y="2240"/>
                    <a:pt x="12652" y="2149"/>
                  </a:cubicBezTo>
                  <a:cubicBezTo>
                    <a:pt x="12506" y="2059"/>
                    <a:pt x="12354" y="1969"/>
                    <a:pt x="12202" y="1889"/>
                  </a:cubicBezTo>
                  <a:close/>
                  <a:moveTo>
                    <a:pt x="7362" y="1000"/>
                  </a:moveTo>
                  <a:cubicBezTo>
                    <a:pt x="6540" y="1111"/>
                    <a:pt x="5754" y="1343"/>
                    <a:pt x="5029" y="1689"/>
                  </a:cubicBezTo>
                  <a:cubicBezTo>
                    <a:pt x="4305" y="2035"/>
                    <a:pt x="3644" y="2485"/>
                    <a:pt x="3064" y="3041"/>
                  </a:cubicBezTo>
                  <a:lnTo>
                    <a:pt x="5529" y="5074"/>
                  </a:lnTo>
                  <a:cubicBezTo>
                    <a:pt x="5922" y="4671"/>
                    <a:pt x="6339" y="4283"/>
                    <a:pt x="6773" y="3923"/>
                  </a:cubicBezTo>
                  <a:cubicBezTo>
                    <a:pt x="7206" y="3564"/>
                    <a:pt x="7655" y="3227"/>
                    <a:pt x="8126" y="2912"/>
                  </a:cubicBezTo>
                  <a:cubicBezTo>
                    <a:pt x="7964" y="2608"/>
                    <a:pt x="7819" y="2296"/>
                    <a:pt x="7690" y="1976"/>
                  </a:cubicBezTo>
                  <a:cubicBezTo>
                    <a:pt x="7561" y="1655"/>
                    <a:pt x="7454" y="1336"/>
                    <a:pt x="7362" y="1000"/>
                  </a:cubicBezTo>
                  <a:close/>
                  <a:moveTo>
                    <a:pt x="13806" y="3027"/>
                  </a:moveTo>
                  <a:lnTo>
                    <a:pt x="11570" y="5446"/>
                  </a:lnTo>
                  <a:cubicBezTo>
                    <a:pt x="11852" y="5649"/>
                    <a:pt x="12144" y="5840"/>
                    <a:pt x="12449" y="6011"/>
                  </a:cubicBezTo>
                  <a:cubicBezTo>
                    <a:pt x="12752" y="6182"/>
                    <a:pt x="13064" y="6332"/>
                    <a:pt x="13387" y="6469"/>
                  </a:cubicBezTo>
                  <a:cubicBezTo>
                    <a:pt x="13602" y="6013"/>
                    <a:pt x="13798" y="5550"/>
                    <a:pt x="13963" y="5077"/>
                  </a:cubicBezTo>
                  <a:cubicBezTo>
                    <a:pt x="14128" y="4603"/>
                    <a:pt x="14273" y="4122"/>
                    <a:pt x="14386" y="3633"/>
                  </a:cubicBezTo>
                  <a:cubicBezTo>
                    <a:pt x="14296" y="3528"/>
                    <a:pt x="14195" y="3418"/>
                    <a:pt x="14098" y="3318"/>
                  </a:cubicBezTo>
                  <a:cubicBezTo>
                    <a:pt x="14001" y="3218"/>
                    <a:pt x="13909" y="3123"/>
                    <a:pt x="13806" y="3027"/>
                  </a:cubicBezTo>
                  <a:close/>
                  <a:moveTo>
                    <a:pt x="15097" y="4643"/>
                  </a:moveTo>
                  <a:cubicBezTo>
                    <a:pt x="14989" y="5011"/>
                    <a:pt x="14872" y="5369"/>
                    <a:pt x="14735" y="5729"/>
                  </a:cubicBezTo>
                  <a:cubicBezTo>
                    <a:pt x="14598" y="6089"/>
                    <a:pt x="14440" y="6449"/>
                    <a:pt x="14276" y="6798"/>
                  </a:cubicBezTo>
                  <a:cubicBezTo>
                    <a:pt x="14551" y="6884"/>
                    <a:pt x="14842" y="6953"/>
                    <a:pt x="15125" y="7013"/>
                  </a:cubicBezTo>
                  <a:cubicBezTo>
                    <a:pt x="15409" y="7074"/>
                    <a:pt x="15688" y="7122"/>
                    <a:pt x="15977" y="7158"/>
                  </a:cubicBezTo>
                  <a:cubicBezTo>
                    <a:pt x="15915" y="6710"/>
                    <a:pt x="15813" y="6274"/>
                    <a:pt x="15666" y="5853"/>
                  </a:cubicBezTo>
                  <a:cubicBezTo>
                    <a:pt x="15519" y="5432"/>
                    <a:pt x="15324" y="5029"/>
                    <a:pt x="15097" y="4643"/>
                  </a:cubicBezTo>
                  <a:close/>
                  <a:moveTo>
                    <a:pt x="8606" y="3701"/>
                  </a:moveTo>
                  <a:cubicBezTo>
                    <a:pt x="8180" y="3989"/>
                    <a:pt x="7775" y="4303"/>
                    <a:pt x="7382" y="4630"/>
                  </a:cubicBezTo>
                  <a:cubicBezTo>
                    <a:pt x="6990" y="4957"/>
                    <a:pt x="6609" y="5294"/>
                    <a:pt x="6252" y="5658"/>
                  </a:cubicBezTo>
                  <a:lnTo>
                    <a:pt x="8448" y="7464"/>
                  </a:lnTo>
                  <a:lnTo>
                    <a:pt x="10216" y="5542"/>
                  </a:lnTo>
                  <a:cubicBezTo>
                    <a:pt x="9905" y="5266"/>
                    <a:pt x="9620" y="4976"/>
                    <a:pt x="9351" y="4670"/>
                  </a:cubicBezTo>
                  <a:cubicBezTo>
                    <a:pt x="9081" y="4363"/>
                    <a:pt x="8831" y="4036"/>
                    <a:pt x="8606" y="3701"/>
                  </a:cubicBezTo>
                  <a:close/>
                  <a:moveTo>
                    <a:pt x="2433" y="3721"/>
                  </a:moveTo>
                  <a:cubicBezTo>
                    <a:pt x="1932" y="4341"/>
                    <a:pt x="1546" y="5031"/>
                    <a:pt x="1284" y="5757"/>
                  </a:cubicBezTo>
                  <a:cubicBezTo>
                    <a:pt x="1022" y="6483"/>
                    <a:pt x="879" y="7253"/>
                    <a:pt x="878" y="8036"/>
                  </a:cubicBezTo>
                  <a:cubicBezTo>
                    <a:pt x="1138" y="8064"/>
                    <a:pt x="1405" y="8097"/>
                    <a:pt x="1661" y="8144"/>
                  </a:cubicBezTo>
                  <a:cubicBezTo>
                    <a:pt x="2118" y="8228"/>
                    <a:pt x="2562" y="8343"/>
                    <a:pt x="3001" y="8485"/>
                  </a:cubicBezTo>
                  <a:cubicBezTo>
                    <a:pt x="3265" y="8000"/>
                    <a:pt x="3553" y="7531"/>
                    <a:pt x="3870" y="7076"/>
                  </a:cubicBezTo>
                  <a:cubicBezTo>
                    <a:pt x="4187" y="6619"/>
                    <a:pt x="4542" y="6181"/>
                    <a:pt x="4910" y="5757"/>
                  </a:cubicBezTo>
                  <a:lnTo>
                    <a:pt x="2433" y="3721"/>
                  </a:lnTo>
                  <a:close/>
                  <a:moveTo>
                    <a:pt x="10939" y="6126"/>
                  </a:moveTo>
                  <a:lnTo>
                    <a:pt x="9169" y="8060"/>
                  </a:lnTo>
                  <a:lnTo>
                    <a:pt x="11249" y="9761"/>
                  </a:lnTo>
                  <a:cubicBezTo>
                    <a:pt x="11579" y="9378"/>
                    <a:pt x="11885" y="8986"/>
                    <a:pt x="12172" y="8576"/>
                  </a:cubicBezTo>
                  <a:cubicBezTo>
                    <a:pt x="12459" y="8166"/>
                    <a:pt x="12721" y="7741"/>
                    <a:pt x="12963" y="7306"/>
                  </a:cubicBezTo>
                  <a:cubicBezTo>
                    <a:pt x="12603" y="7149"/>
                    <a:pt x="12253" y="6964"/>
                    <a:pt x="11915" y="6769"/>
                  </a:cubicBezTo>
                  <a:cubicBezTo>
                    <a:pt x="11577" y="6573"/>
                    <a:pt x="11251" y="6358"/>
                    <a:pt x="10939" y="6126"/>
                  </a:cubicBezTo>
                  <a:close/>
                  <a:moveTo>
                    <a:pt x="13849" y="7647"/>
                  </a:moveTo>
                  <a:cubicBezTo>
                    <a:pt x="13586" y="8127"/>
                    <a:pt x="13297" y="8593"/>
                    <a:pt x="12982" y="9045"/>
                  </a:cubicBezTo>
                  <a:cubicBezTo>
                    <a:pt x="12667" y="9497"/>
                    <a:pt x="12334" y="9936"/>
                    <a:pt x="11969" y="10357"/>
                  </a:cubicBezTo>
                  <a:lnTo>
                    <a:pt x="14436" y="12379"/>
                  </a:lnTo>
                  <a:cubicBezTo>
                    <a:pt x="14933" y="11764"/>
                    <a:pt x="15319" y="11085"/>
                    <a:pt x="15581" y="10366"/>
                  </a:cubicBezTo>
                  <a:cubicBezTo>
                    <a:pt x="15842" y="9647"/>
                    <a:pt x="15976" y="8886"/>
                    <a:pt x="15982" y="8110"/>
                  </a:cubicBezTo>
                  <a:cubicBezTo>
                    <a:pt x="15743" y="8082"/>
                    <a:pt x="15506" y="8058"/>
                    <a:pt x="15271" y="8015"/>
                  </a:cubicBezTo>
                  <a:cubicBezTo>
                    <a:pt x="15030" y="7970"/>
                    <a:pt x="14788" y="7908"/>
                    <a:pt x="14551" y="7847"/>
                  </a:cubicBezTo>
                  <a:cubicBezTo>
                    <a:pt x="14314" y="7786"/>
                    <a:pt x="14080" y="7724"/>
                    <a:pt x="13849" y="7647"/>
                  </a:cubicBezTo>
                  <a:close/>
                  <a:moveTo>
                    <a:pt x="5621" y="6339"/>
                  </a:moveTo>
                  <a:cubicBezTo>
                    <a:pt x="5287" y="6724"/>
                    <a:pt x="4981" y="7134"/>
                    <a:pt x="4692" y="7547"/>
                  </a:cubicBezTo>
                  <a:cubicBezTo>
                    <a:pt x="4403" y="7961"/>
                    <a:pt x="4130" y="8387"/>
                    <a:pt x="3887" y="8826"/>
                  </a:cubicBezTo>
                  <a:cubicBezTo>
                    <a:pt x="4272" y="8990"/>
                    <a:pt x="4648" y="9168"/>
                    <a:pt x="5008" y="9376"/>
                  </a:cubicBezTo>
                  <a:cubicBezTo>
                    <a:pt x="5368" y="9585"/>
                    <a:pt x="5718" y="9817"/>
                    <a:pt x="6049" y="10067"/>
                  </a:cubicBezTo>
                  <a:lnTo>
                    <a:pt x="7817" y="8145"/>
                  </a:lnTo>
                  <a:lnTo>
                    <a:pt x="5621" y="6339"/>
                  </a:lnTo>
                  <a:close/>
                  <a:moveTo>
                    <a:pt x="8538" y="8741"/>
                  </a:moveTo>
                  <a:lnTo>
                    <a:pt x="6770" y="10663"/>
                  </a:lnTo>
                  <a:cubicBezTo>
                    <a:pt x="7059" y="10924"/>
                    <a:pt x="7330" y="11201"/>
                    <a:pt x="7582" y="11489"/>
                  </a:cubicBezTo>
                  <a:cubicBezTo>
                    <a:pt x="7834" y="11777"/>
                    <a:pt x="8064" y="12076"/>
                    <a:pt x="8278" y="12390"/>
                  </a:cubicBezTo>
                  <a:cubicBezTo>
                    <a:pt x="8700" y="12103"/>
                    <a:pt x="9109" y="11798"/>
                    <a:pt x="9499" y="11473"/>
                  </a:cubicBezTo>
                  <a:cubicBezTo>
                    <a:pt x="9889" y="11147"/>
                    <a:pt x="10262" y="10804"/>
                    <a:pt x="10617" y="10442"/>
                  </a:cubicBezTo>
                  <a:lnTo>
                    <a:pt x="8538" y="8741"/>
                  </a:lnTo>
                  <a:close/>
                  <a:moveTo>
                    <a:pt x="1798" y="9132"/>
                  </a:moveTo>
                  <a:cubicBezTo>
                    <a:pt x="1535" y="9075"/>
                    <a:pt x="1275" y="9033"/>
                    <a:pt x="1007" y="8999"/>
                  </a:cubicBezTo>
                  <a:cubicBezTo>
                    <a:pt x="1062" y="9423"/>
                    <a:pt x="1148" y="9837"/>
                    <a:pt x="1280" y="10238"/>
                  </a:cubicBezTo>
                  <a:cubicBezTo>
                    <a:pt x="1412" y="10638"/>
                    <a:pt x="1583" y="11018"/>
                    <a:pt x="1786" y="11388"/>
                  </a:cubicBezTo>
                  <a:cubicBezTo>
                    <a:pt x="1891" y="11037"/>
                    <a:pt x="2008" y="10691"/>
                    <a:pt x="2139" y="10348"/>
                  </a:cubicBezTo>
                  <a:cubicBezTo>
                    <a:pt x="2270" y="10005"/>
                    <a:pt x="2418" y="9667"/>
                    <a:pt x="2574" y="9334"/>
                  </a:cubicBezTo>
                  <a:cubicBezTo>
                    <a:pt x="2319" y="9257"/>
                    <a:pt x="2059" y="9189"/>
                    <a:pt x="1798" y="9132"/>
                  </a:cubicBezTo>
                  <a:close/>
                  <a:moveTo>
                    <a:pt x="11338" y="11038"/>
                  </a:moveTo>
                  <a:cubicBezTo>
                    <a:pt x="10948" y="11437"/>
                    <a:pt x="10541" y="11810"/>
                    <a:pt x="10111" y="12167"/>
                  </a:cubicBezTo>
                  <a:cubicBezTo>
                    <a:pt x="9681" y="12525"/>
                    <a:pt x="9224" y="12866"/>
                    <a:pt x="8757" y="13179"/>
                  </a:cubicBezTo>
                  <a:cubicBezTo>
                    <a:pt x="8923" y="13483"/>
                    <a:pt x="9075" y="13796"/>
                    <a:pt x="9206" y="14117"/>
                  </a:cubicBezTo>
                  <a:cubicBezTo>
                    <a:pt x="9337" y="14439"/>
                    <a:pt x="9449" y="14769"/>
                    <a:pt x="9544" y="15106"/>
                  </a:cubicBezTo>
                  <a:cubicBezTo>
                    <a:pt x="10358" y="14993"/>
                    <a:pt x="11133" y="14757"/>
                    <a:pt x="11852" y="14413"/>
                  </a:cubicBezTo>
                  <a:cubicBezTo>
                    <a:pt x="12571" y="14068"/>
                    <a:pt x="13229" y="13610"/>
                    <a:pt x="13805" y="13059"/>
                  </a:cubicBezTo>
                  <a:lnTo>
                    <a:pt x="11338" y="11038"/>
                  </a:lnTo>
                  <a:close/>
                  <a:moveTo>
                    <a:pt x="3466" y="9652"/>
                  </a:moveTo>
                  <a:cubicBezTo>
                    <a:pt x="3255" y="10099"/>
                    <a:pt x="3068" y="10559"/>
                    <a:pt x="2906" y="11023"/>
                  </a:cubicBezTo>
                  <a:cubicBezTo>
                    <a:pt x="2744" y="11488"/>
                    <a:pt x="2612" y="11967"/>
                    <a:pt x="2500" y="12447"/>
                  </a:cubicBezTo>
                  <a:cubicBezTo>
                    <a:pt x="2606" y="12576"/>
                    <a:pt x="2712" y="12693"/>
                    <a:pt x="2827" y="12816"/>
                  </a:cubicBezTo>
                  <a:cubicBezTo>
                    <a:pt x="2943" y="12939"/>
                    <a:pt x="3067" y="13064"/>
                    <a:pt x="3192" y="13180"/>
                  </a:cubicBezTo>
                  <a:lnTo>
                    <a:pt x="5416" y="10759"/>
                  </a:lnTo>
                  <a:cubicBezTo>
                    <a:pt x="5115" y="10538"/>
                    <a:pt x="4810" y="10332"/>
                    <a:pt x="4484" y="10148"/>
                  </a:cubicBezTo>
                  <a:cubicBezTo>
                    <a:pt x="4158" y="9964"/>
                    <a:pt x="3813" y="9796"/>
                    <a:pt x="3466" y="9652"/>
                  </a:cubicBezTo>
                  <a:close/>
                  <a:moveTo>
                    <a:pt x="6136" y="11355"/>
                  </a:moveTo>
                  <a:lnTo>
                    <a:pt x="3901" y="13774"/>
                  </a:lnTo>
                  <a:cubicBezTo>
                    <a:pt x="4016" y="13856"/>
                    <a:pt x="4137" y="13929"/>
                    <a:pt x="4256" y="14005"/>
                  </a:cubicBezTo>
                  <a:cubicBezTo>
                    <a:pt x="4376" y="14081"/>
                    <a:pt x="4502" y="14158"/>
                    <a:pt x="4626" y="14228"/>
                  </a:cubicBezTo>
                  <a:cubicBezTo>
                    <a:pt x="5123" y="14054"/>
                    <a:pt x="5608" y="13859"/>
                    <a:pt x="6082" y="13639"/>
                  </a:cubicBezTo>
                  <a:cubicBezTo>
                    <a:pt x="6556" y="13419"/>
                    <a:pt x="7019" y="13171"/>
                    <a:pt x="7466" y="12906"/>
                  </a:cubicBezTo>
                  <a:cubicBezTo>
                    <a:pt x="7279" y="12625"/>
                    <a:pt x="7074" y="12352"/>
                    <a:pt x="6853" y="12093"/>
                  </a:cubicBezTo>
                  <a:cubicBezTo>
                    <a:pt x="6632" y="11833"/>
                    <a:pt x="6391" y="11591"/>
                    <a:pt x="6136" y="11355"/>
                  </a:cubicBezTo>
                  <a:close/>
                  <a:moveTo>
                    <a:pt x="7934" y="13694"/>
                  </a:moveTo>
                  <a:cubicBezTo>
                    <a:pt x="7591" y="13896"/>
                    <a:pt x="7243" y="14084"/>
                    <a:pt x="6885" y="14262"/>
                  </a:cubicBezTo>
                  <a:cubicBezTo>
                    <a:pt x="6527" y="14440"/>
                    <a:pt x="6160" y="14609"/>
                    <a:pt x="5788" y="14762"/>
                  </a:cubicBezTo>
                  <a:cubicBezTo>
                    <a:pt x="6191" y="14908"/>
                    <a:pt x="6614" y="15020"/>
                    <a:pt x="7040" y="15099"/>
                  </a:cubicBezTo>
                  <a:cubicBezTo>
                    <a:pt x="7538" y="15190"/>
                    <a:pt x="8041" y="15236"/>
                    <a:pt x="8548" y="15233"/>
                  </a:cubicBezTo>
                  <a:cubicBezTo>
                    <a:pt x="8471" y="14966"/>
                    <a:pt x="8384" y="14704"/>
                    <a:pt x="8282" y="14447"/>
                  </a:cubicBezTo>
                  <a:cubicBezTo>
                    <a:pt x="8181" y="14190"/>
                    <a:pt x="8061" y="13938"/>
                    <a:pt x="7934" y="13694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35" name="Shape 10368">
              <a:extLst>
                <a:ext uri="{FF2B5EF4-FFF2-40B4-BE49-F238E27FC236}">
                  <a16:creationId xmlns:a16="http://schemas.microsoft.com/office/drawing/2014/main" id="{A02E6F7D-840D-3144-B468-027B5A0FEB8C}"/>
                </a:ext>
              </a:extLst>
            </p:cNvPr>
            <p:cNvSpPr/>
            <p:nvPr/>
          </p:nvSpPr>
          <p:spPr>
            <a:xfrm>
              <a:off x="18752832" y="6832014"/>
              <a:ext cx="466518" cy="539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307" y="15970"/>
                  </a:lnTo>
                  <a:lnTo>
                    <a:pt x="6112" y="19464"/>
                  </a:lnTo>
                  <a:cubicBezTo>
                    <a:pt x="6112" y="19464"/>
                    <a:pt x="0" y="21600"/>
                    <a:pt x="0" y="21600"/>
                  </a:cubicBezTo>
                  <a:close/>
                  <a:moveTo>
                    <a:pt x="6773" y="18782"/>
                  </a:moveTo>
                  <a:lnTo>
                    <a:pt x="1968" y="15288"/>
                  </a:lnTo>
                  <a:lnTo>
                    <a:pt x="13737" y="3150"/>
                  </a:lnTo>
                  <a:lnTo>
                    <a:pt x="18545" y="6642"/>
                  </a:lnTo>
                  <a:cubicBezTo>
                    <a:pt x="18545" y="6642"/>
                    <a:pt x="6773" y="18782"/>
                    <a:pt x="6773" y="18782"/>
                  </a:cubicBezTo>
                  <a:close/>
                  <a:moveTo>
                    <a:pt x="19218" y="5946"/>
                  </a:moveTo>
                  <a:lnTo>
                    <a:pt x="14411" y="2455"/>
                  </a:lnTo>
                  <a:lnTo>
                    <a:pt x="16792" y="0"/>
                  </a:lnTo>
                  <a:lnTo>
                    <a:pt x="21600" y="3492"/>
                  </a:lnTo>
                  <a:cubicBezTo>
                    <a:pt x="21600" y="3492"/>
                    <a:pt x="19218" y="5946"/>
                    <a:pt x="19218" y="594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36" name="Shape 10369">
              <a:extLst>
                <a:ext uri="{FF2B5EF4-FFF2-40B4-BE49-F238E27FC236}">
                  <a16:creationId xmlns:a16="http://schemas.microsoft.com/office/drawing/2014/main" id="{F3DF7383-8CDC-1A4B-B5D5-0B3C64D17C39}"/>
                </a:ext>
              </a:extLst>
            </p:cNvPr>
            <p:cNvSpPr/>
            <p:nvPr/>
          </p:nvSpPr>
          <p:spPr>
            <a:xfrm>
              <a:off x="20044209" y="7524991"/>
              <a:ext cx="501644" cy="700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6" h="21363" extrusionOk="0">
                  <a:moveTo>
                    <a:pt x="10609" y="43"/>
                  </a:moveTo>
                  <a:cubicBezTo>
                    <a:pt x="8165" y="-162"/>
                    <a:pt x="5621" y="372"/>
                    <a:pt x="3560" y="1702"/>
                  </a:cubicBezTo>
                  <a:cubicBezTo>
                    <a:pt x="-561" y="4362"/>
                    <a:pt x="-1197" y="9181"/>
                    <a:pt x="2140" y="12465"/>
                  </a:cubicBezTo>
                  <a:cubicBezTo>
                    <a:pt x="4853" y="15135"/>
                    <a:pt x="9359" y="15971"/>
                    <a:pt x="13163" y="14762"/>
                  </a:cubicBezTo>
                  <a:cubicBezTo>
                    <a:pt x="13165" y="14832"/>
                    <a:pt x="13187" y="14904"/>
                    <a:pt x="13225" y="14972"/>
                  </a:cubicBezTo>
                  <a:lnTo>
                    <a:pt x="16612" y="21039"/>
                  </a:lnTo>
                  <a:cubicBezTo>
                    <a:pt x="16765" y="21313"/>
                    <a:pt x="17169" y="21438"/>
                    <a:pt x="17513" y="21316"/>
                  </a:cubicBezTo>
                  <a:lnTo>
                    <a:pt x="17878" y="21186"/>
                  </a:lnTo>
                  <a:cubicBezTo>
                    <a:pt x="18222" y="21064"/>
                    <a:pt x="18373" y="20741"/>
                    <a:pt x="18220" y="20467"/>
                  </a:cubicBezTo>
                  <a:lnTo>
                    <a:pt x="14832" y="14405"/>
                  </a:lnTo>
                  <a:cubicBezTo>
                    <a:pt x="14778" y="14307"/>
                    <a:pt x="14685" y="14238"/>
                    <a:pt x="14581" y="14183"/>
                  </a:cubicBezTo>
                  <a:cubicBezTo>
                    <a:pt x="14946" y="14006"/>
                    <a:pt x="15305" y="13816"/>
                    <a:pt x="15646" y="13596"/>
                  </a:cubicBezTo>
                  <a:cubicBezTo>
                    <a:pt x="19767" y="10937"/>
                    <a:pt x="20403" y="6118"/>
                    <a:pt x="17066" y="2833"/>
                  </a:cubicBezTo>
                  <a:cubicBezTo>
                    <a:pt x="15397" y="1191"/>
                    <a:pt x="13053" y="247"/>
                    <a:pt x="10609" y="43"/>
                  </a:cubicBezTo>
                  <a:close/>
                  <a:moveTo>
                    <a:pt x="10451" y="1237"/>
                  </a:moveTo>
                  <a:cubicBezTo>
                    <a:pt x="12511" y="1410"/>
                    <a:pt x="14487" y="2210"/>
                    <a:pt x="15893" y="3594"/>
                  </a:cubicBezTo>
                  <a:cubicBezTo>
                    <a:pt x="18705" y="6361"/>
                    <a:pt x="18170" y="10422"/>
                    <a:pt x="14697" y="12663"/>
                  </a:cubicBezTo>
                  <a:cubicBezTo>
                    <a:pt x="11225" y="14903"/>
                    <a:pt x="6130" y="14477"/>
                    <a:pt x="3318" y="11709"/>
                  </a:cubicBezTo>
                  <a:cubicBezTo>
                    <a:pt x="506" y="8942"/>
                    <a:pt x="1041" y="4882"/>
                    <a:pt x="4514" y="2641"/>
                  </a:cubicBezTo>
                  <a:cubicBezTo>
                    <a:pt x="6250" y="1520"/>
                    <a:pt x="8392" y="1065"/>
                    <a:pt x="10451" y="123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37" name="Shape 10370">
              <a:extLst>
                <a:ext uri="{FF2B5EF4-FFF2-40B4-BE49-F238E27FC236}">
                  <a16:creationId xmlns:a16="http://schemas.microsoft.com/office/drawing/2014/main" id="{E85339FA-1527-0542-AD7E-CC777FEBA5CC}"/>
                </a:ext>
              </a:extLst>
            </p:cNvPr>
            <p:cNvSpPr/>
            <p:nvPr/>
          </p:nvSpPr>
          <p:spPr>
            <a:xfrm>
              <a:off x="17425322" y="6394160"/>
              <a:ext cx="534329" cy="59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600" extrusionOk="0">
                  <a:moveTo>
                    <a:pt x="10339" y="0"/>
                  </a:moveTo>
                  <a:cubicBezTo>
                    <a:pt x="8560" y="0"/>
                    <a:pt x="6992" y="1375"/>
                    <a:pt x="5917" y="3576"/>
                  </a:cubicBezTo>
                  <a:cubicBezTo>
                    <a:pt x="5568" y="3546"/>
                    <a:pt x="5234" y="3529"/>
                    <a:pt x="4903" y="3529"/>
                  </a:cubicBezTo>
                  <a:cubicBezTo>
                    <a:pt x="2761" y="3529"/>
                    <a:pt x="1171" y="4188"/>
                    <a:pt x="431" y="5396"/>
                  </a:cubicBezTo>
                  <a:cubicBezTo>
                    <a:pt x="-452" y="6840"/>
                    <a:pt x="119" y="8796"/>
                    <a:pt x="1578" y="10761"/>
                  </a:cubicBezTo>
                  <a:cubicBezTo>
                    <a:pt x="84" y="12747"/>
                    <a:pt x="-461" y="14730"/>
                    <a:pt x="431" y="16188"/>
                  </a:cubicBezTo>
                  <a:cubicBezTo>
                    <a:pt x="1171" y="17397"/>
                    <a:pt x="2760" y="18055"/>
                    <a:pt x="4903" y="18055"/>
                  </a:cubicBezTo>
                  <a:cubicBezTo>
                    <a:pt x="5246" y="18055"/>
                    <a:pt x="5621" y="18010"/>
                    <a:pt x="5983" y="17976"/>
                  </a:cubicBezTo>
                  <a:cubicBezTo>
                    <a:pt x="7057" y="20156"/>
                    <a:pt x="8570" y="21600"/>
                    <a:pt x="10339" y="21600"/>
                  </a:cubicBezTo>
                  <a:cubicBezTo>
                    <a:pt x="12118" y="21600"/>
                    <a:pt x="13685" y="20225"/>
                    <a:pt x="14761" y="18024"/>
                  </a:cubicBezTo>
                  <a:cubicBezTo>
                    <a:pt x="15110" y="18054"/>
                    <a:pt x="15460" y="18071"/>
                    <a:pt x="15791" y="18071"/>
                  </a:cubicBezTo>
                  <a:cubicBezTo>
                    <a:pt x="17934" y="18071"/>
                    <a:pt x="19507" y="17412"/>
                    <a:pt x="20246" y="16204"/>
                  </a:cubicBezTo>
                  <a:cubicBezTo>
                    <a:pt x="21134" y="14753"/>
                    <a:pt x="20576" y="12782"/>
                    <a:pt x="19099" y="10808"/>
                  </a:cubicBezTo>
                  <a:cubicBezTo>
                    <a:pt x="20594" y="8822"/>
                    <a:pt x="21139" y="6839"/>
                    <a:pt x="20246" y="5380"/>
                  </a:cubicBezTo>
                  <a:cubicBezTo>
                    <a:pt x="19508" y="4173"/>
                    <a:pt x="17934" y="3514"/>
                    <a:pt x="15791" y="3514"/>
                  </a:cubicBezTo>
                  <a:cubicBezTo>
                    <a:pt x="15438" y="3514"/>
                    <a:pt x="15052" y="3573"/>
                    <a:pt x="14677" y="3608"/>
                  </a:cubicBezTo>
                  <a:cubicBezTo>
                    <a:pt x="13604" y="1440"/>
                    <a:pt x="12102" y="0"/>
                    <a:pt x="10339" y="0"/>
                  </a:cubicBezTo>
                  <a:close/>
                  <a:moveTo>
                    <a:pt x="10339" y="1004"/>
                  </a:moveTo>
                  <a:cubicBezTo>
                    <a:pt x="11591" y="1004"/>
                    <a:pt x="12710" y="2093"/>
                    <a:pt x="13580" y="3733"/>
                  </a:cubicBezTo>
                  <a:cubicBezTo>
                    <a:pt x="12541" y="3915"/>
                    <a:pt x="11452" y="4238"/>
                    <a:pt x="10355" y="4643"/>
                  </a:cubicBezTo>
                  <a:cubicBezTo>
                    <a:pt x="9226" y="4226"/>
                    <a:pt x="8099" y="3899"/>
                    <a:pt x="7031" y="3718"/>
                  </a:cubicBezTo>
                  <a:cubicBezTo>
                    <a:pt x="7905" y="2046"/>
                    <a:pt x="9073" y="1004"/>
                    <a:pt x="10339" y="1004"/>
                  </a:cubicBezTo>
                  <a:close/>
                  <a:moveTo>
                    <a:pt x="15791" y="4518"/>
                  </a:moveTo>
                  <a:cubicBezTo>
                    <a:pt x="17538" y="4518"/>
                    <a:pt x="18791" y="4998"/>
                    <a:pt x="19332" y="5882"/>
                  </a:cubicBezTo>
                  <a:cubicBezTo>
                    <a:pt x="19959" y="6907"/>
                    <a:pt x="19540" y="8380"/>
                    <a:pt x="18468" y="9914"/>
                  </a:cubicBezTo>
                  <a:cubicBezTo>
                    <a:pt x="17787" y="9159"/>
                    <a:pt x="16951" y="8410"/>
                    <a:pt x="16007" y="7702"/>
                  </a:cubicBezTo>
                  <a:cubicBezTo>
                    <a:pt x="15826" y="6556"/>
                    <a:pt x="15554" y="5511"/>
                    <a:pt x="15193" y="4565"/>
                  </a:cubicBezTo>
                  <a:cubicBezTo>
                    <a:pt x="15389" y="4554"/>
                    <a:pt x="15602" y="4518"/>
                    <a:pt x="15791" y="4518"/>
                  </a:cubicBezTo>
                  <a:close/>
                  <a:moveTo>
                    <a:pt x="4903" y="4533"/>
                  </a:moveTo>
                  <a:cubicBezTo>
                    <a:pt x="5095" y="4533"/>
                    <a:pt x="5302" y="4538"/>
                    <a:pt x="5501" y="4549"/>
                  </a:cubicBezTo>
                  <a:cubicBezTo>
                    <a:pt x="5130" y="5520"/>
                    <a:pt x="4852" y="6633"/>
                    <a:pt x="4670" y="7812"/>
                  </a:cubicBezTo>
                  <a:cubicBezTo>
                    <a:pt x="3730" y="8526"/>
                    <a:pt x="2966" y="9248"/>
                    <a:pt x="2293" y="10008"/>
                  </a:cubicBezTo>
                  <a:cubicBezTo>
                    <a:pt x="1175" y="8445"/>
                    <a:pt x="708" y="6940"/>
                    <a:pt x="1346" y="5898"/>
                  </a:cubicBezTo>
                  <a:cubicBezTo>
                    <a:pt x="1887" y="5014"/>
                    <a:pt x="3156" y="4533"/>
                    <a:pt x="4903" y="4533"/>
                  </a:cubicBezTo>
                  <a:close/>
                  <a:moveTo>
                    <a:pt x="14062" y="4659"/>
                  </a:moveTo>
                  <a:cubicBezTo>
                    <a:pt x="14333" y="5325"/>
                    <a:pt x="14582" y="6051"/>
                    <a:pt x="14761" y="6839"/>
                  </a:cubicBezTo>
                  <a:cubicBezTo>
                    <a:pt x="14294" y="6539"/>
                    <a:pt x="13808" y="6239"/>
                    <a:pt x="13298" y="5961"/>
                  </a:cubicBezTo>
                  <a:cubicBezTo>
                    <a:pt x="12768" y="5672"/>
                    <a:pt x="12225" y="5480"/>
                    <a:pt x="11685" y="5239"/>
                  </a:cubicBezTo>
                  <a:cubicBezTo>
                    <a:pt x="12500" y="4985"/>
                    <a:pt x="13298" y="4775"/>
                    <a:pt x="14062" y="4659"/>
                  </a:cubicBezTo>
                  <a:close/>
                  <a:moveTo>
                    <a:pt x="6599" y="4675"/>
                  </a:moveTo>
                  <a:cubicBezTo>
                    <a:pt x="7326" y="4784"/>
                    <a:pt x="8103" y="5021"/>
                    <a:pt x="8876" y="5255"/>
                  </a:cubicBezTo>
                  <a:cubicBezTo>
                    <a:pt x="8379" y="5481"/>
                    <a:pt x="7868" y="5695"/>
                    <a:pt x="7380" y="5961"/>
                  </a:cubicBezTo>
                  <a:cubicBezTo>
                    <a:pt x="6837" y="6256"/>
                    <a:pt x="6443" y="6613"/>
                    <a:pt x="5950" y="6933"/>
                  </a:cubicBezTo>
                  <a:cubicBezTo>
                    <a:pt x="6128" y="6137"/>
                    <a:pt x="6326" y="5348"/>
                    <a:pt x="6599" y="4675"/>
                  </a:cubicBezTo>
                  <a:close/>
                  <a:moveTo>
                    <a:pt x="10405" y="5788"/>
                  </a:moveTo>
                  <a:cubicBezTo>
                    <a:pt x="11196" y="6102"/>
                    <a:pt x="11987" y="6415"/>
                    <a:pt x="12766" y="6839"/>
                  </a:cubicBezTo>
                  <a:cubicBezTo>
                    <a:pt x="13571" y="7278"/>
                    <a:pt x="14317" y="7751"/>
                    <a:pt x="15010" y="8251"/>
                  </a:cubicBezTo>
                  <a:cubicBezTo>
                    <a:pt x="15123" y="9067"/>
                    <a:pt x="15193" y="9915"/>
                    <a:pt x="15193" y="10792"/>
                  </a:cubicBezTo>
                  <a:cubicBezTo>
                    <a:pt x="15193" y="11657"/>
                    <a:pt x="15070" y="12466"/>
                    <a:pt x="14960" y="13271"/>
                  </a:cubicBezTo>
                  <a:cubicBezTo>
                    <a:pt x="14260" y="13779"/>
                    <a:pt x="13583" y="14300"/>
                    <a:pt x="12766" y="14745"/>
                  </a:cubicBezTo>
                  <a:cubicBezTo>
                    <a:pt x="11937" y="15197"/>
                    <a:pt x="11096" y="15469"/>
                    <a:pt x="10256" y="15796"/>
                  </a:cubicBezTo>
                  <a:cubicBezTo>
                    <a:pt x="9475" y="15485"/>
                    <a:pt x="8681" y="15180"/>
                    <a:pt x="7912" y="14761"/>
                  </a:cubicBezTo>
                  <a:cubicBezTo>
                    <a:pt x="7107" y="14323"/>
                    <a:pt x="6360" y="13849"/>
                    <a:pt x="5668" y="13349"/>
                  </a:cubicBezTo>
                  <a:cubicBezTo>
                    <a:pt x="5554" y="12533"/>
                    <a:pt x="5501" y="11669"/>
                    <a:pt x="5501" y="10792"/>
                  </a:cubicBezTo>
                  <a:cubicBezTo>
                    <a:pt x="5501" y="9918"/>
                    <a:pt x="5605" y="9111"/>
                    <a:pt x="5718" y="8298"/>
                  </a:cubicBezTo>
                  <a:cubicBezTo>
                    <a:pt x="6420" y="7788"/>
                    <a:pt x="7092" y="7270"/>
                    <a:pt x="7912" y="6824"/>
                  </a:cubicBezTo>
                  <a:cubicBezTo>
                    <a:pt x="8731" y="6377"/>
                    <a:pt x="9574" y="6113"/>
                    <a:pt x="10405" y="5788"/>
                  </a:cubicBezTo>
                  <a:close/>
                  <a:moveTo>
                    <a:pt x="10339" y="7984"/>
                  </a:moveTo>
                  <a:cubicBezTo>
                    <a:pt x="8690" y="7984"/>
                    <a:pt x="7363" y="9237"/>
                    <a:pt x="7363" y="10792"/>
                  </a:cubicBezTo>
                  <a:cubicBezTo>
                    <a:pt x="7363" y="12348"/>
                    <a:pt x="8690" y="13616"/>
                    <a:pt x="10339" y="13616"/>
                  </a:cubicBezTo>
                  <a:cubicBezTo>
                    <a:pt x="11987" y="13616"/>
                    <a:pt x="13331" y="12348"/>
                    <a:pt x="13331" y="10792"/>
                  </a:cubicBezTo>
                  <a:cubicBezTo>
                    <a:pt x="13331" y="9237"/>
                    <a:pt x="11987" y="7984"/>
                    <a:pt x="10339" y="7984"/>
                  </a:cubicBezTo>
                  <a:close/>
                  <a:moveTo>
                    <a:pt x="4571" y="9098"/>
                  </a:moveTo>
                  <a:cubicBezTo>
                    <a:pt x="4522" y="9664"/>
                    <a:pt x="4438" y="10197"/>
                    <a:pt x="4438" y="10792"/>
                  </a:cubicBezTo>
                  <a:cubicBezTo>
                    <a:pt x="4438" y="11349"/>
                    <a:pt x="4462" y="11892"/>
                    <a:pt x="4504" y="12424"/>
                  </a:cubicBezTo>
                  <a:cubicBezTo>
                    <a:pt x="3891" y="11902"/>
                    <a:pt x="3374" y="11375"/>
                    <a:pt x="2908" y="10839"/>
                  </a:cubicBezTo>
                  <a:cubicBezTo>
                    <a:pt x="3403" y="10260"/>
                    <a:pt x="3903" y="9661"/>
                    <a:pt x="4571" y="9098"/>
                  </a:cubicBezTo>
                  <a:close/>
                  <a:moveTo>
                    <a:pt x="16190" y="9176"/>
                  </a:moveTo>
                  <a:cubicBezTo>
                    <a:pt x="16796" y="9693"/>
                    <a:pt x="17307" y="10215"/>
                    <a:pt x="17769" y="10745"/>
                  </a:cubicBezTo>
                  <a:cubicBezTo>
                    <a:pt x="17273" y="11325"/>
                    <a:pt x="16776" y="11907"/>
                    <a:pt x="16107" y="12471"/>
                  </a:cubicBezTo>
                  <a:cubicBezTo>
                    <a:pt x="16155" y="11912"/>
                    <a:pt x="16257" y="11379"/>
                    <a:pt x="16257" y="10792"/>
                  </a:cubicBezTo>
                  <a:cubicBezTo>
                    <a:pt x="16257" y="10236"/>
                    <a:pt x="16233" y="9708"/>
                    <a:pt x="16190" y="9176"/>
                  </a:cubicBezTo>
                  <a:close/>
                  <a:moveTo>
                    <a:pt x="18384" y="11576"/>
                  </a:moveTo>
                  <a:cubicBezTo>
                    <a:pt x="19512" y="13146"/>
                    <a:pt x="19972" y="14656"/>
                    <a:pt x="19332" y="15702"/>
                  </a:cubicBezTo>
                  <a:cubicBezTo>
                    <a:pt x="18791" y="16586"/>
                    <a:pt x="17537" y="17067"/>
                    <a:pt x="15791" y="17067"/>
                  </a:cubicBezTo>
                  <a:cubicBezTo>
                    <a:pt x="15599" y="17067"/>
                    <a:pt x="15392" y="17047"/>
                    <a:pt x="15193" y="17035"/>
                  </a:cubicBezTo>
                  <a:cubicBezTo>
                    <a:pt x="15564" y="16065"/>
                    <a:pt x="15826" y="14967"/>
                    <a:pt x="16007" y="13788"/>
                  </a:cubicBezTo>
                  <a:cubicBezTo>
                    <a:pt x="16951" y="13073"/>
                    <a:pt x="17710" y="12337"/>
                    <a:pt x="18384" y="11576"/>
                  </a:cubicBezTo>
                  <a:close/>
                  <a:moveTo>
                    <a:pt x="2210" y="11655"/>
                  </a:moveTo>
                  <a:cubicBezTo>
                    <a:pt x="2896" y="12420"/>
                    <a:pt x="3714" y="13165"/>
                    <a:pt x="4670" y="13882"/>
                  </a:cubicBezTo>
                  <a:cubicBezTo>
                    <a:pt x="4849" y="15014"/>
                    <a:pt x="5113" y="16067"/>
                    <a:pt x="5468" y="17004"/>
                  </a:cubicBezTo>
                  <a:cubicBezTo>
                    <a:pt x="5283" y="17014"/>
                    <a:pt x="5081" y="17051"/>
                    <a:pt x="4903" y="17051"/>
                  </a:cubicBezTo>
                  <a:cubicBezTo>
                    <a:pt x="3156" y="17051"/>
                    <a:pt x="1887" y="16571"/>
                    <a:pt x="1346" y="15686"/>
                  </a:cubicBezTo>
                  <a:cubicBezTo>
                    <a:pt x="717" y="14659"/>
                    <a:pt x="1131" y="13193"/>
                    <a:pt x="2210" y="11655"/>
                  </a:cubicBezTo>
                  <a:close/>
                  <a:moveTo>
                    <a:pt x="14744" y="14651"/>
                  </a:moveTo>
                  <a:cubicBezTo>
                    <a:pt x="14565" y="15455"/>
                    <a:pt x="14370" y="16247"/>
                    <a:pt x="14096" y="16925"/>
                  </a:cubicBezTo>
                  <a:cubicBezTo>
                    <a:pt x="13364" y="16816"/>
                    <a:pt x="12580" y="16581"/>
                    <a:pt x="11802" y="16345"/>
                  </a:cubicBezTo>
                  <a:cubicBezTo>
                    <a:pt x="12304" y="16117"/>
                    <a:pt x="12804" y="15892"/>
                    <a:pt x="13298" y="15624"/>
                  </a:cubicBezTo>
                  <a:cubicBezTo>
                    <a:pt x="13843" y="15326"/>
                    <a:pt x="14249" y="14973"/>
                    <a:pt x="14744" y="14651"/>
                  </a:cubicBezTo>
                  <a:close/>
                  <a:moveTo>
                    <a:pt x="5934" y="14761"/>
                  </a:moveTo>
                  <a:cubicBezTo>
                    <a:pt x="6400" y="15061"/>
                    <a:pt x="6869" y="15346"/>
                    <a:pt x="7380" y="15624"/>
                  </a:cubicBezTo>
                  <a:cubicBezTo>
                    <a:pt x="7902" y="15908"/>
                    <a:pt x="8444" y="16107"/>
                    <a:pt x="8976" y="16345"/>
                  </a:cubicBezTo>
                  <a:cubicBezTo>
                    <a:pt x="8160" y="16598"/>
                    <a:pt x="7364" y="16795"/>
                    <a:pt x="6599" y="16910"/>
                  </a:cubicBezTo>
                  <a:cubicBezTo>
                    <a:pt x="6331" y="16249"/>
                    <a:pt x="6110" y="15542"/>
                    <a:pt x="5934" y="14761"/>
                  </a:cubicBezTo>
                  <a:close/>
                  <a:moveTo>
                    <a:pt x="10322" y="16941"/>
                  </a:moveTo>
                  <a:cubicBezTo>
                    <a:pt x="11458" y="17362"/>
                    <a:pt x="12573" y="17700"/>
                    <a:pt x="13647" y="17882"/>
                  </a:cubicBezTo>
                  <a:cubicBezTo>
                    <a:pt x="12773" y="19553"/>
                    <a:pt x="11605" y="20596"/>
                    <a:pt x="10339" y="20596"/>
                  </a:cubicBezTo>
                  <a:cubicBezTo>
                    <a:pt x="9084" y="20596"/>
                    <a:pt x="7951" y="19498"/>
                    <a:pt x="7081" y="17851"/>
                  </a:cubicBezTo>
                  <a:cubicBezTo>
                    <a:pt x="8127" y="17671"/>
                    <a:pt x="9217" y="17349"/>
                    <a:pt x="10322" y="1694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38" name="Shape 10371">
              <a:extLst>
                <a:ext uri="{FF2B5EF4-FFF2-40B4-BE49-F238E27FC236}">
                  <a16:creationId xmlns:a16="http://schemas.microsoft.com/office/drawing/2014/main" id="{36C7C2A5-92ED-3448-96BA-3BD12ED4DC4C}"/>
                </a:ext>
              </a:extLst>
            </p:cNvPr>
            <p:cNvSpPr/>
            <p:nvPr/>
          </p:nvSpPr>
          <p:spPr>
            <a:xfrm>
              <a:off x="17176640" y="7642515"/>
              <a:ext cx="745364" cy="62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666" y="8645"/>
                  </a:moveTo>
                  <a:cubicBezTo>
                    <a:pt x="12912" y="8819"/>
                    <a:pt x="12183" y="8233"/>
                    <a:pt x="12037" y="7337"/>
                  </a:cubicBezTo>
                  <a:cubicBezTo>
                    <a:pt x="11891" y="6440"/>
                    <a:pt x="12382" y="5571"/>
                    <a:pt x="13136" y="5397"/>
                  </a:cubicBezTo>
                  <a:cubicBezTo>
                    <a:pt x="13888" y="5223"/>
                    <a:pt x="14617" y="5809"/>
                    <a:pt x="14763" y="6705"/>
                  </a:cubicBezTo>
                  <a:cubicBezTo>
                    <a:pt x="14909" y="7602"/>
                    <a:pt x="14418" y="8471"/>
                    <a:pt x="13666" y="8645"/>
                  </a:cubicBezTo>
                  <a:close/>
                  <a:moveTo>
                    <a:pt x="9893" y="16176"/>
                  </a:moveTo>
                  <a:lnTo>
                    <a:pt x="7167" y="16807"/>
                  </a:lnTo>
                  <a:lnTo>
                    <a:pt x="6637" y="13559"/>
                  </a:lnTo>
                  <a:lnTo>
                    <a:pt x="9363" y="12928"/>
                  </a:lnTo>
                  <a:cubicBezTo>
                    <a:pt x="9363" y="12928"/>
                    <a:pt x="9893" y="16176"/>
                    <a:pt x="9893" y="16176"/>
                  </a:cubicBezTo>
                  <a:close/>
                  <a:moveTo>
                    <a:pt x="5604" y="17169"/>
                  </a:moveTo>
                  <a:lnTo>
                    <a:pt x="2878" y="17800"/>
                  </a:lnTo>
                  <a:lnTo>
                    <a:pt x="2348" y="14552"/>
                  </a:lnTo>
                  <a:lnTo>
                    <a:pt x="5074" y="13921"/>
                  </a:lnTo>
                  <a:cubicBezTo>
                    <a:pt x="5074" y="13921"/>
                    <a:pt x="5604" y="17169"/>
                    <a:pt x="5604" y="17169"/>
                  </a:cubicBezTo>
                  <a:close/>
                  <a:moveTo>
                    <a:pt x="12498" y="1492"/>
                  </a:moveTo>
                  <a:lnTo>
                    <a:pt x="7003" y="11626"/>
                  </a:lnTo>
                  <a:lnTo>
                    <a:pt x="694" y="13086"/>
                  </a:lnTo>
                  <a:lnTo>
                    <a:pt x="2084" y="21600"/>
                  </a:lnTo>
                  <a:lnTo>
                    <a:pt x="13469" y="18964"/>
                  </a:lnTo>
                  <a:lnTo>
                    <a:pt x="12369" y="12224"/>
                  </a:lnTo>
                  <a:lnTo>
                    <a:pt x="15993" y="11385"/>
                  </a:lnTo>
                  <a:lnTo>
                    <a:pt x="17093" y="18125"/>
                  </a:lnTo>
                  <a:lnTo>
                    <a:pt x="21600" y="17082"/>
                  </a:lnTo>
                  <a:lnTo>
                    <a:pt x="20219" y="8622"/>
                  </a:lnTo>
                  <a:lnTo>
                    <a:pt x="20832" y="8481"/>
                  </a:lnTo>
                  <a:cubicBezTo>
                    <a:pt x="20832" y="8481"/>
                    <a:pt x="12498" y="1492"/>
                    <a:pt x="12498" y="1492"/>
                  </a:cubicBezTo>
                  <a:close/>
                  <a:moveTo>
                    <a:pt x="20572" y="6974"/>
                  </a:moveTo>
                  <a:lnTo>
                    <a:pt x="20663" y="7533"/>
                  </a:lnTo>
                  <a:lnTo>
                    <a:pt x="12346" y="559"/>
                  </a:lnTo>
                  <a:lnTo>
                    <a:pt x="6626" y="11107"/>
                  </a:lnTo>
                  <a:lnTo>
                    <a:pt x="0" y="12641"/>
                  </a:lnTo>
                  <a:lnTo>
                    <a:pt x="3130" y="6656"/>
                  </a:lnTo>
                  <a:lnTo>
                    <a:pt x="9437" y="5195"/>
                  </a:lnTo>
                  <a:lnTo>
                    <a:pt x="12254" y="0"/>
                  </a:lnTo>
                  <a:cubicBezTo>
                    <a:pt x="12254" y="0"/>
                    <a:pt x="20572" y="6974"/>
                    <a:pt x="20572" y="697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39" name="Shape 10372">
              <a:extLst>
                <a:ext uri="{FF2B5EF4-FFF2-40B4-BE49-F238E27FC236}">
                  <a16:creationId xmlns:a16="http://schemas.microsoft.com/office/drawing/2014/main" id="{C625689B-A2B4-DB43-AD23-3B82646831B4}"/>
                </a:ext>
              </a:extLst>
            </p:cNvPr>
            <p:cNvSpPr/>
            <p:nvPr/>
          </p:nvSpPr>
          <p:spPr>
            <a:xfrm>
              <a:off x="18332159" y="5376375"/>
              <a:ext cx="863654" cy="789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9" h="20716" extrusionOk="0">
                  <a:moveTo>
                    <a:pt x="19071" y="18146"/>
                  </a:moveTo>
                  <a:cubicBezTo>
                    <a:pt x="20183" y="16314"/>
                    <a:pt x="19749" y="13820"/>
                    <a:pt x="18102" y="12586"/>
                  </a:cubicBezTo>
                  <a:cubicBezTo>
                    <a:pt x="17662" y="12256"/>
                    <a:pt x="17178" y="12053"/>
                    <a:pt x="16685" y="11962"/>
                  </a:cubicBezTo>
                  <a:lnTo>
                    <a:pt x="16672" y="15889"/>
                  </a:lnTo>
                  <a:cubicBezTo>
                    <a:pt x="16671" y="16166"/>
                    <a:pt x="16469" y="16390"/>
                    <a:pt x="16220" y="16389"/>
                  </a:cubicBezTo>
                  <a:cubicBezTo>
                    <a:pt x="15971" y="16388"/>
                    <a:pt x="15770" y="16164"/>
                    <a:pt x="15771" y="15887"/>
                  </a:cubicBezTo>
                  <a:lnTo>
                    <a:pt x="15784" y="11921"/>
                  </a:lnTo>
                  <a:cubicBezTo>
                    <a:pt x="14735" y="12022"/>
                    <a:pt x="13732" y="12627"/>
                    <a:pt x="13098" y="13672"/>
                  </a:cubicBezTo>
                  <a:cubicBezTo>
                    <a:pt x="11985" y="15504"/>
                    <a:pt x="12420" y="17998"/>
                    <a:pt x="14067" y="19232"/>
                  </a:cubicBezTo>
                  <a:cubicBezTo>
                    <a:pt x="15713" y="20465"/>
                    <a:pt x="17958" y="19979"/>
                    <a:pt x="19071" y="18146"/>
                  </a:cubicBezTo>
                  <a:close/>
                  <a:moveTo>
                    <a:pt x="16740" y="7857"/>
                  </a:moveTo>
                  <a:lnTo>
                    <a:pt x="15291" y="6772"/>
                  </a:lnTo>
                  <a:cubicBezTo>
                    <a:pt x="15127" y="6649"/>
                    <a:pt x="15015" y="6369"/>
                    <a:pt x="15043" y="6151"/>
                  </a:cubicBezTo>
                  <a:lnTo>
                    <a:pt x="15275" y="4322"/>
                  </a:lnTo>
                  <a:lnTo>
                    <a:pt x="11975" y="5321"/>
                  </a:lnTo>
                  <a:cubicBezTo>
                    <a:pt x="11975" y="5321"/>
                    <a:pt x="12203" y="5706"/>
                    <a:pt x="12483" y="6179"/>
                  </a:cubicBezTo>
                  <a:lnTo>
                    <a:pt x="16109" y="8895"/>
                  </a:lnTo>
                  <a:cubicBezTo>
                    <a:pt x="16109" y="8895"/>
                    <a:pt x="16740" y="7857"/>
                    <a:pt x="16740" y="7857"/>
                  </a:cubicBezTo>
                  <a:close/>
                  <a:moveTo>
                    <a:pt x="15093" y="9342"/>
                  </a:moveTo>
                  <a:lnTo>
                    <a:pt x="13604" y="8227"/>
                  </a:lnTo>
                  <a:cubicBezTo>
                    <a:pt x="13647" y="8494"/>
                    <a:pt x="13599" y="8776"/>
                    <a:pt x="13458" y="9008"/>
                  </a:cubicBezTo>
                  <a:lnTo>
                    <a:pt x="13459" y="9008"/>
                  </a:lnTo>
                  <a:cubicBezTo>
                    <a:pt x="13459" y="9008"/>
                    <a:pt x="13042" y="9692"/>
                    <a:pt x="12523" y="10542"/>
                  </a:cubicBezTo>
                  <a:cubicBezTo>
                    <a:pt x="12523" y="10542"/>
                    <a:pt x="15093" y="9342"/>
                    <a:pt x="15093" y="9342"/>
                  </a:cubicBezTo>
                  <a:close/>
                  <a:moveTo>
                    <a:pt x="11619" y="8259"/>
                  </a:moveTo>
                  <a:cubicBezTo>
                    <a:pt x="11619" y="8259"/>
                    <a:pt x="10321" y="6315"/>
                    <a:pt x="9704" y="5383"/>
                  </a:cubicBezTo>
                  <a:lnTo>
                    <a:pt x="8507" y="5869"/>
                  </a:lnTo>
                  <a:cubicBezTo>
                    <a:pt x="8769" y="6978"/>
                    <a:pt x="8675" y="8186"/>
                    <a:pt x="8184" y="9262"/>
                  </a:cubicBezTo>
                  <a:lnTo>
                    <a:pt x="10126" y="10718"/>
                  </a:lnTo>
                  <a:cubicBezTo>
                    <a:pt x="10126" y="10718"/>
                    <a:pt x="11619" y="8259"/>
                    <a:pt x="11619" y="8259"/>
                  </a:cubicBezTo>
                  <a:close/>
                  <a:moveTo>
                    <a:pt x="7096" y="9656"/>
                  </a:moveTo>
                  <a:lnTo>
                    <a:pt x="4125" y="7430"/>
                  </a:lnTo>
                  <a:cubicBezTo>
                    <a:pt x="3919" y="7275"/>
                    <a:pt x="3865" y="6964"/>
                    <a:pt x="4004" y="6735"/>
                  </a:cubicBezTo>
                  <a:cubicBezTo>
                    <a:pt x="4067" y="6631"/>
                    <a:pt x="4159" y="6564"/>
                    <a:pt x="4260" y="6533"/>
                  </a:cubicBezTo>
                  <a:lnTo>
                    <a:pt x="4259" y="6531"/>
                  </a:lnTo>
                  <a:lnTo>
                    <a:pt x="7505" y="5212"/>
                  </a:lnTo>
                  <a:cubicBezTo>
                    <a:pt x="7238" y="4652"/>
                    <a:pt x="6848" y="4155"/>
                    <a:pt x="6343" y="3777"/>
                  </a:cubicBezTo>
                  <a:cubicBezTo>
                    <a:pt x="4697" y="2543"/>
                    <a:pt x="2452" y="3030"/>
                    <a:pt x="1339" y="4862"/>
                  </a:cubicBezTo>
                  <a:cubicBezTo>
                    <a:pt x="227" y="6694"/>
                    <a:pt x="661" y="9188"/>
                    <a:pt x="2308" y="10422"/>
                  </a:cubicBezTo>
                  <a:cubicBezTo>
                    <a:pt x="3854" y="11580"/>
                    <a:pt x="5928" y="11221"/>
                    <a:pt x="7096" y="9656"/>
                  </a:cubicBezTo>
                  <a:close/>
                  <a:moveTo>
                    <a:pt x="5362" y="7148"/>
                  </a:moveTo>
                  <a:lnTo>
                    <a:pt x="7578" y="8808"/>
                  </a:lnTo>
                  <a:cubicBezTo>
                    <a:pt x="7940" y="7960"/>
                    <a:pt x="8013" y="7021"/>
                    <a:pt x="7822" y="6148"/>
                  </a:cubicBezTo>
                  <a:cubicBezTo>
                    <a:pt x="7822" y="6148"/>
                    <a:pt x="5362" y="7148"/>
                    <a:pt x="5362" y="7148"/>
                  </a:cubicBezTo>
                  <a:close/>
                  <a:moveTo>
                    <a:pt x="19668" y="18594"/>
                  </a:moveTo>
                  <a:cubicBezTo>
                    <a:pt x="18331" y="20796"/>
                    <a:pt x="15642" y="21379"/>
                    <a:pt x="13663" y="19896"/>
                  </a:cubicBezTo>
                  <a:cubicBezTo>
                    <a:pt x="11684" y="18413"/>
                    <a:pt x="11164" y="15426"/>
                    <a:pt x="12501" y="13224"/>
                  </a:cubicBezTo>
                  <a:cubicBezTo>
                    <a:pt x="13276" y="11948"/>
                    <a:pt x="14505" y="11216"/>
                    <a:pt x="15787" y="11115"/>
                  </a:cubicBezTo>
                  <a:lnTo>
                    <a:pt x="15791" y="10101"/>
                  </a:lnTo>
                  <a:lnTo>
                    <a:pt x="11595" y="12059"/>
                  </a:lnTo>
                  <a:cubicBezTo>
                    <a:pt x="11028" y="12983"/>
                    <a:pt x="10547" y="13764"/>
                    <a:pt x="10524" y="13787"/>
                  </a:cubicBezTo>
                  <a:cubicBezTo>
                    <a:pt x="10135" y="14180"/>
                    <a:pt x="9533" y="14149"/>
                    <a:pt x="9180" y="13717"/>
                  </a:cubicBezTo>
                  <a:cubicBezTo>
                    <a:pt x="8879" y="13349"/>
                    <a:pt x="8857" y="12810"/>
                    <a:pt x="9097" y="12415"/>
                  </a:cubicBezTo>
                  <a:lnTo>
                    <a:pt x="9096" y="12414"/>
                  </a:lnTo>
                  <a:lnTo>
                    <a:pt x="9622" y="11548"/>
                  </a:lnTo>
                  <a:lnTo>
                    <a:pt x="7695" y="10105"/>
                  </a:lnTo>
                  <a:cubicBezTo>
                    <a:pt x="6301" y="12039"/>
                    <a:pt x="3783" y="12494"/>
                    <a:pt x="1904" y="11086"/>
                  </a:cubicBezTo>
                  <a:cubicBezTo>
                    <a:pt x="-75" y="9603"/>
                    <a:pt x="-595" y="6616"/>
                    <a:pt x="742" y="4414"/>
                  </a:cubicBezTo>
                  <a:cubicBezTo>
                    <a:pt x="2079" y="2212"/>
                    <a:pt x="4768" y="1629"/>
                    <a:pt x="6747" y="3112"/>
                  </a:cubicBezTo>
                  <a:cubicBezTo>
                    <a:pt x="7383" y="3589"/>
                    <a:pt x="7868" y="4222"/>
                    <a:pt x="8189" y="4933"/>
                  </a:cubicBezTo>
                  <a:lnTo>
                    <a:pt x="9242" y="4506"/>
                  </a:lnTo>
                  <a:cubicBezTo>
                    <a:pt x="9107" y="3945"/>
                    <a:pt x="9252" y="3323"/>
                    <a:pt x="9665" y="2905"/>
                  </a:cubicBezTo>
                  <a:cubicBezTo>
                    <a:pt x="9859" y="2709"/>
                    <a:pt x="10089" y="2584"/>
                    <a:pt x="10328" y="2526"/>
                  </a:cubicBezTo>
                  <a:lnTo>
                    <a:pt x="10328" y="2525"/>
                  </a:lnTo>
                  <a:lnTo>
                    <a:pt x="15055" y="1211"/>
                  </a:lnTo>
                  <a:lnTo>
                    <a:pt x="15055" y="1211"/>
                  </a:lnTo>
                  <a:cubicBezTo>
                    <a:pt x="15587" y="1000"/>
                    <a:pt x="16204" y="1148"/>
                    <a:pt x="16607" y="1641"/>
                  </a:cubicBezTo>
                  <a:cubicBezTo>
                    <a:pt x="16925" y="2031"/>
                    <a:pt x="17037" y="2548"/>
                    <a:pt x="16952" y="3028"/>
                  </a:cubicBezTo>
                  <a:lnTo>
                    <a:pt x="16953" y="3029"/>
                  </a:lnTo>
                  <a:lnTo>
                    <a:pt x="16496" y="5740"/>
                  </a:lnTo>
                  <a:lnTo>
                    <a:pt x="18231" y="7041"/>
                  </a:lnTo>
                  <a:cubicBezTo>
                    <a:pt x="18561" y="7288"/>
                    <a:pt x="18648" y="7786"/>
                    <a:pt x="18425" y="8153"/>
                  </a:cubicBezTo>
                  <a:cubicBezTo>
                    <a:pt x="18217" y="8496"/>
                    <a:pt x="17812" y="8599"/>
                    <a:pt x="17491" y="8409"/>
                  </a:cubicBezTo>
                  <a:lnTo>
                    <a:pt x="16693" y="9723"/>
                  </a:lnTo>
                  <a:lnTo>
                    <a:pt x="16688" y="11148"/>
                  </a:lnTo>
                  <a:cubicBezTo>
                    <a:pt x="17320" y="11245"/>
                    <a:pt x="17941" y="11499"/>
                    <a:pt x="18505" y="11922"/>
                  </a:cubicBezTo>
                  <a:cubicBezTo>
                    <a:pt x="20485" y="13405"/>
                    <a:pt x="21005" y="16392"/>
                    <a:pt x="19668" y="18594"/>
                  </a:cubicBezTo>
                  <a:close/>
                  <a:moveTo>
                    <a:pt x="17732" y="707"/>
                  </a:moveTo>
                  <a:cubicBezTo>
                    <a:pt x="18178" y="-27"/>
                    <a:pt x="19074" y="-221"/>
                    <a:pt x="19734" y="273"/>
                  </a:cubicBezTo>
                  <a:cubicBezTo>
                    <a:pt x="20394" y="767"/>
                    <a:pt x="20567" y="1763"/>
                    <a:pt x="20121" y="2497"/>
                  </a:cubicBezTo>
                  <a:cubicBezTo>
                    <a:pt x="19676" y="3231"/>
                    <a:pt x="18780" y="3426"/>
                    <a:pt x="18120" y="2931"/>
                  </a:cubicBezTo>
                  <a:cubicBezTo>
                    <a:pt x="17460" y="2437"/>
                    <a:pt x="17287" y="1441"/>
                    <a:pt x="17732" y="70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40" name="Shape 10373">
              <a:extLst>
                <a:ext uri="{FF2B5EF4-FFF2-40B4-BE49-F238E27FC236}">
                  <a16:creationId xmlns:a16="http://schemas.microsoft.com/office/drawing/2014/main" id="{0928FC96-34C0-5443-BF4C-E6263EB4151D}"/>
                </a:ext>
              </a:extLst>
            </p:cNvPr>
            <p:cNvSpPr/>
            <p:nvPr/>
          </p:nvSpPr>
          <p:spPr>
            <a:xfrm>
              <a:off x="16553258" y="7552786"/>
              <a:ext cx="513456" cy="632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41" extrusionOk="0">
                  <a:moveTo>
                    <a:pt x="12205" y="0"/>
                  </a:moveTo>
                  <a:cubicBezTo>
                    <a:pt x="11720" y="1"/>
                    <a:pt x="11326" y="320"/>
                    <a:pt x="11326" y="713"/>
                  </a:cubicBezTo>
                  <a:lnTo>
                    <a:pt x="11325" y="2819"/>
                  </a:lnTo>
                  <a:cubicBezTo>
                    <a:pt x="11950" y="2747"/>
                    <a:pt x="12537" y="2740"/>
                    <a:pt x="13081" y="2776"/>
                  </a:cubicBezTo>
                  <a:lnTo>
                    <a:pt x="13083" y="713"/>
                  </a:lnTo>
                  <a:cubicBezTo>
                    <a:pt x="13083" y="320"/>
                    <a:pt x="12690" y="1"/>
                    <a:pt x="12205" y="0"/>
                  </a:cubicBezTo>
                  <a:close/>
                  <a:moveTo>
                    <a:pt x="18280" y="1334"/>
                  </a:moveTo>
                  <a:cubicBezTo>
                    <a:pt x="17859" y="1138"/>
                    <a:pt x="17322" y="1255"/>
                    <a:pt x="17079" y="1596"/>
                  </a:cubicBezTo>
                  <a:lnTo>
                    <a:pt x="15817" y="3366"/>
                  </a:lnTo>
                  <a:cubicBezTo>
                    <a:pt x="16385" y="3577"/>
                    <a:pt x="16889" y="3826"/>
                    <a:pt x="17333" y="4087"/>
                  </a:cubicBezTo>
                  <a:lnTo>
                    <a:pt x="18600" y="2308"/>
                  </a:lnTo>
                  <a:cubicBezTo>
                    <a:pt x="18843" y="1966"/>
                    <a:pt x="18700" y="1531"/>
                    <a:pt x="18280" y="1334"/>
                  </a:cubicBezTo>
                  <a:close/>
                  <a:moveTo>
                    <a:pt x="879" y="9125"/>
                  </a:moveTo>
                  <a:cubicBezTo>
                    <a:pt x="394" y="9126"/>
                    <a:pt x="0" y="9445"/>
                    <a:pt x="0" y="9839"/>
                  </a:cubicBezTo>
                  <a:cubicBezTo>
                    <a:pt x="0" y="10232"/>
                    <a:pt x="393" y="10551"/>
                    <a:pt x="879" y="10551"/>
                  </a:cubicBezTo>
                  <a:lnTo>
                    <a:pt x="3404" y="10550"/>
                  </a:lnTo>
                  <a:cubicBezTo>
                    <a:pt x="3351" y="10107"/>
                    <a:pt x="3343" y="9629"/>
                    <a:pt x="3405" y="9124"/>
                  </a:cubicBezTo>
                  <a:cubicBezTo>
                    <a:pt x="3405" y="9124"/>
                    <a:pt x="879" y="9125"/>
                    <a:pt x="879" y="9125"/>
                  </a:cubicBezTo>
                  <a:close/>
                  <a:moveTo>
                    <a:pt x="2851" y="4649"/>
                  </a:moveTo>
                  <a:cubicBezTo>
                    <a:pt x="2431" y="4453"/>
                    <a:pt x="1894" y="4570"/>
                    <a:pt x="1651" y="4911"/>
                  </a:cubicBezTo>
                  <a:cubicBezTo>
                    <a:pt x="1408" y="5251"/>
                    <a:pt x="1552" y="5687"/>
                    <a:pt x="1973" y="5884"/>
                  </a:cubicBezTo>
                  <a:lnTo>
                    <a:pt x="4171" y="6912"/>
                  </a:lnTo>
                  <a:cubicBezTo>
                    <a:pt x="4408" y="6513"/>
                    <a:pt x="4715" y="6106"/>
                    <a:pt x="5109" y="5706"/>
                  </a:cubicBezTo>
                  <a:cubicBezTo>
                    <a:pt x="5109" y="5706"/>
                    <a:pt x="2851" y="4649"/>
                    <a:pt x="2851" y="4649"/>
                  </a:cubicBezTo>
                  <a:close/>
                  <a:moveTo>
                    <a:pt x="6118" y="1310"/>
                  </a:moveTo>
                  <a:cubicBezTo>
                    <a:pt x="5698" y="1506"/>
                    <a:pt x="5553" y="1942"/>
                    <a:pt x="5795" y="2283"/>
                  </a:cubicBezTo>
                  <a:lnTo>
                    <a:pt x="7150" y="4186"/>
                  </a:lnTo>
                  <a:cubicBezTo>
                    <a:pt x="7326" y="4088"/>
                    <a:pt x="8471" y="3556"/>
                    <a:pt x="8675" y="3478"/>
                  </a:cubicBezTo>
                  <a:lnTo>
                    <a:pt x="7318" y="1570"/>
                  </a:lnTo>
                  <a:cubicBezTo>
                    <a:pt x="7075" y="1229"/>
                    <a:pt x="6538" y="1113"/>
                    <a:pt x="6118" y="1310"/>
                  </a:cubicBezTo>
                  <a:close/>
                  <a:moveTo>
                    <a:pt x="18708" y="6478"/>
                  </a:moveTo>
                  <a:cubicBezTo>
                    <a:pt x="17247" y="4749"/>
                    <a:pt x="13396" y="2259"/>
                    <a:pt x="8417" y="4592"/>
                  </a:cubicBezTo>
                  <a:cubicBezTo>
                    <a:pt x="8416" y="4592"/>
                    <a:pt x="8415" y="4593"/>
                    <a:pt x="8414" y="4593"/>
                  </a:cubicBezTo>
                  <a:cubicBezTo>
                    <a:pt x="8414" y="4593"/>
                    <a:pt x="8413" y="4593"/>
                    <a:pt x="8413" y="4594"/>
                  </a:cubicBezTo>
                  <a:cubicBezTo>
                    <a:pt x="8412" y="4594"/>
                    <a:pt x="8411" y="4594"/>
                    <a:pt x="8411" y="4595"/>
                  </a:cubicBezTo>
                  <a:cubicBezTo>
                    <a:pt x="8410" y="4595"/>
                    <a:pt x="8409" y="4595"/>
                    <a:pt x="8409" y="4596"/>
                  </a:cubicBezTo>
                  <a:cubicBezTo>
                    <a:pt x="3429" y="6929"/>
                    <a:pt x="4160" y="10880"/>
                    <a:pt x="5276" y="12771"/>
                  </a:cubicBezTo>
                  <a:cubicBezTo>
                    <a:pt x="6289" y="14473"/>
                    <a:pt x="8765" y="15342"/>
                    <a:pt x="9094" y="15507"/>
                  </a:cubicBezTo>
                  <a:cubicBezTo>
                    <a:pt x="9630" y="15775"/>
                    <a:pt x="12317" y="16498"/>
                    <a:pt x="13014" y="17370"/>
                  </a:cubicBezTo>
                  <a:cubicBezTo>
                    <a:pt x="13975" y="18570"/>
                    <a:pt x="14185" y="18516"/>
                    <a:pt x="15033" y="18314"/>
                  </a:cubicBezTo>
                  <a:cubicBezTo>
                    <a:pt x="15896" y="18109"/>
                    <a:pt x="19095" y="16611"/>
                    <a:pt x="19745" y="16106"/>
                  </a:cubicBezTo>
                  <a:cubicBezTo>
                    <a:pt x="20384" y="15611"/>
                    <a:pt x="20547" y="15491"/>
                    <a:pt x="19747" y="14216"/>
                  </a:cubicBezTo>
                  <a:cubicBezTo>
                    <a:pt x="19165" y="13290"/>
                    <a:pt x="19737" y="11040"/>
                    <a:pt x="19718" y="10529"/>
                  </a:cubicBezTo>
                  <a:cubicBezTo>
                    <a:pt x="19707" y="10216"/>
                    <a:pt x="20017" y="8041"/>
                    <a:pt x="18708" y="6478"/>
                  </a:cubicBezTo>
                  <a:close/>
                  <a:moveTo>
                    <a:pt x="21272" y="17648"/>
                  </a:moveTo>
                  <a:cubicBezTo>
                    <a:pt x="21133" y="17452"/>
                    <a:pt x="20824" y="17385"/>
                    <a:pt x="20583" y="17498"/>
                  </a:cubicBezTo>
                  <a:lnTo>
                    <a:pt x="16099" y="19599"/>
                  </a:lnTo>
                  <a:cubicBezTo>
                    <a:pt x="15858" y="19712"/>
                    <a:pt x="15775" y="19962"/>
                    <a:pt x="15914" y="20158"/>
                  </a:cubicBezTo>
                  <a:lnTo>
                    <a:pt x="15914" y="20158"/>
                  </a:lnTo>
                  <a:cubicBezTo>
                    <a:pt x="16053" y="20353"/>
                    <a:pt x="16361" y="20420"/>
                    <a:pt x="16603" y="20307"/>
                  </a:cubicBezTo>
                  <a:lnTo>
                    <a:pt x="21087" y="18206"/>
                  </a:lnTo>
                  <a:cubicBezTo>
                    <a:pt x="21328" y="18093"/>
                    <a:pt x="21411" y="17843"/>
                    <a:pt x="21272" y="17648"/>
                  </a:cubicBezTo>
                  <a:cubicBezTo>
                    <a:pt x="21272" y="17648"/>
                    <a:pt x="21272" y="17648"/>
                    <a:pt x="21272" y="17648"/>
                  </a:cubicBezTo>
                  <a:close/>
                  <a:moveTo>
                    <a:pt x="20584" y="16680"/>
                  </a:moveTo>
                  <a:cubicBezTo>
                    <a:pt x="20445" y="16485"/>
                    <a:pt x="20136" y="16418"/>
                    <a:pt x="19895" y="16531"/>
                  </a:cubicBezTo>
                  <a:lnTo>
                    <a:pt x="15411" y="18632"/>
                  </a:lnTo>
                  <a:cubicBezTo>
                    <a:pt x="15170" y="18745"/>
                    <a:pt x="15087" y="18995"/>
                    <a:pt x="15226" y="19190"/>
                  </a:cubicBezTo>
                  <a:lnTo>
                    <a:pt x="15226" y="19190"/>
                  </a:lnTo>
                  <a:cubicBezTo>
                    <a:pt x="15365" y="19386"/>
                    <a:pt x="15673" y="19453"/>
                    <a:pt x="15915" y="19340"/>
                  </a:cubicBezTo>
                  <a:lnTo>
                    <a:pt x="20399" y="17239"/>
                  </a:lnTo>
                  <a:cubicBezTo>
                    <a:pt x="20640" y="17126"/>
                    <a:pt x="20723" y="16876"/>
                    <a:pt x="20584" y="16680"/>
                  </a:cubicBezTo>
                  <a:cubicBezTo>
                    <a:pt x="20584" y="16680"/>
                    <a:pt x="20584" y="16680"/>
                    <a:pt x="20584" y="16680"/>
                  </a:cubicBezTo>
                  <a:close/>
                  <a:moveTo>
                    <a:pt x="17079" y="20429"/>
                  </a:moveTo>
                  <a:lnTo>
                    <a:pt x="20979" y="18602"/>
                  </a:lnTo>
                  <a:cubicBezTo>
                    <a:pt x="21600" y="19474"/>
                    <a:pt x="21230" y="20591"/>
                    <a:pt x="20153" y="21095"/>
                  </a:cubicBezTo>
                  <a:cubicBezTo>
                    <a:pt x="19076" y="21600"/>
                    <a:pt x="17700" y="21302"/>
                    <a:pt x="17079" y="2042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41" name="Shape 10374">
              <a:extLst>
                <a:ext uri="{FF2B5EF4-FFF2-40B4-BE49-F238E27FC236}">
                  <a16:creationId xmlns:a16="http://schemas.microsoft.com/office/drawing/2014/main" id="{34ABBBA1-4DAC-1340-BBCE-E5C6B973B77C}"/>
                </a:ext>
              </a:extLst>
            </p:cNvPr>
            <p:cNvSpPr/>
            <p:nvPr/>
          </p:nvSpPr>
          <p:spPr>
            <a:xfrm>
              <a:off x="16997004" y="6816973"/>
              <a:ext cx="536497" cy="851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600" extrusionOk="0">
                  <a:moveTo>
                    <a:pt x="0" y="938"/>
                  </a:moveTo>
                  <a:lnTo>
                    <a:pt x="6284" y="11455"/>
                  </a:lnTo>
                  <a:lnTo>
                    <a:pt x="10032" y="10516"/>
                  </a:lnTo>
                  <a:lnTo>
                    <a:pt x="6771" y="5067"/>
                  </a:lnTo>
                  <a:cubicBezTo>
                    <a:pt x="7276" y="5103"/>
                    <a:pt x="7799" y="5064"/>
                    <a:pt x="8290" y="4918"/>
                  </a:cubicBezTo>
                  <a:cubicBezTo>
                    <a:pt x="9265" y="4628"/>
                    <a:pt x="9902" y="4019"/>
                    <a:pt x="10109" y="3335"/>
                  </a:cubicBezTo>
                  <a:cubicBezTo>
                    <a:pt x="10127" y="3275"/>
                    <a:pt x="10142" y="3214"/>
                    <a:pt x="10154" y="3153"/>
                  </a:cubicBezTo>
                  <a:cubicBezTo>
                    <a:pt x="11859" y="3250"/>
                    <a:pt x="13418" y="3571"/>
                    <a:pt x="14738" y="4133"/>
                  </a:cubicBezTo>
                  <a:cubicBezTo>
                    <a:pt x="16916" y="5061"/>
                    <a:pt x="18325" y="6560"/>
                    <a:pt x="18814" y="8470"/>
                  </a:cubicBezTo>
                  <a:cubicBezTo>
                    <a:pt x="19575" y="11446"/>
                    <a:pt x="17428" y="14404"/>
                    <a:pt x="13562" y="15911"/>
                  </a:cubicBezTo>
                  <a:lnTo>
                    <a:pt x="12515" y="14314"/>
                  </a:lnTo>
                  <a:lnTo>
                    <a:pt x="15137" y="13594"/>
                  </a:lnTo>
                  <a:lnTo>
                    <a:pt x="14615" y="12797"/>
                  </a:lnTo>
                  <a:lnTo>
                    <a:pt x="5054" y="15424"/>
                  </a:lnTo>
                  <a:lnTo>
                    <a:pt x="5577" y="16221"/>
                  </a:lnTo>
                  <a:lnTo>
                    <a:pt x="8203" y="15499"/>
                  </a:lnTo>
                  <a:lnTo>
                    <a:pt x="9904" y="18094"/>
                  </a:lnTo>
                  <a:lnTo>
                    <a:pt x="4408" y="19605"/>
                  </a:lnTo>
                  <a:lnTo>
                    <a:pt x="5716" y="21600"/>
                  </a:lnTo>
                  <a:lnTo>
                    <a:pt x="21015" y="17395"/>
                  </a:lnTo>
                  <a:lnTo>
                    <a:pt x="19707" y="15399"/>
                  </a:lnTo>
                  <a:lnTo>
                    <a:pt x="15876" y="16453"/>
                  </a:lnTo>
                  <a:cubicBezTo>
                    <a:pt x="19603" y="14559"/>
                    <a:pt x="21600" y="11416"/>
                    <a:pt x="20792" y="8258"/>
                  </a:cubicBezTo>
                  <a:cubicBezTo>
                    <a:pt x="20210" y="5981"/>
                    <a:pt x="18497" y="4180"/>
                    <a:pt x="15839" y="3048"/>
                  </a:cubicBezTo>
                  <a:cubicBezTo>
                    <a:pt x="14076" y="2297"/>
                    <a:pt x="11998" y="1893"/>
                    <a:pt x="9725" y="1829"/>
                  </a:cubicBezTo>
                  <a:cubicBezTo>
                    <a:pt x="8880" y="999"/>
                    <a:pt x="7217" y="649"/>
                    <a:pt x="5755" y="1051"/>
                  </a:cubicBezTo>
                  <a:cubicBezTo>
                    <a:pt x="5329" y="1168"/>
                    <a:pt x="4967" y="1337"/>
                    <a:pt x="4668" y="1543"/>
                  </a:cubicBezTo>
                  <a:lnTo>
                    <a:pt x="3742" y="0"/>
                  </a:lnTo>
                  <a:lnTo>
                    <a:pt x="0" y="938"/>
                  </a:lnTo>
                  <a:close/>
                  <a:moveTo>
                    <a:pt x="6539" y="2246"/>
                  </a:moveTo>
                  <a:cubicBezTo>
                    <a:pt x="7096" y="2088"/>
                    <a:pt x="7748" y="2205"/>
                    <a:pt x="8082" y="2533"/>
                  </a:cubicBezTo>
                  <a:cubicBezTo>
                    <a:pt x="8426" y="2872"/>
                    <a:pt x="8318" y="3324"/>
                    <a:pt x="7835" y="3581"/>
                  </a:cubicBezTo>
                  <a:cubicBezTo>
                    <a:pt x="7738" y="3636"/>
                    <a:pt x="7630" y="3685"/>
                    <a:pt x="7504" y="3719"/>
                  </a:cubicBezTo>
                  <a:cubicBezTo>
                    <a:pt x="6877" y="3892"/>
                    <a:pt x="6149" y="3701"/>
                    <a:pt x="5884" y="3295"/>
                  </a:cubicBezTo>
                  <a:cubicBezTo>
                    <a:pt x="5620" y="2890"/>
                    <a:pt x="5916" y="2423"/>
                    <a:pt x="6539" y="224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42" name="Shape 10375">
              <a:extLst>
                <a:ext uri="{FF2B5EF4-FFF2-40B4-BE49-F238E27FC236}">
                  <a16:creationId xmlns:a16="http://schemas.microsoft.com/office/drawing/2014/main" id="{CB90C7A5-9DFF-0B45-96EB-BB4067D43D19}"/>
                </a:ext>
              </a:extLst>
            </p:cNvPr>
            <p:cNvSpPr/>
            <p:nvPr/>
          </p:nvSpPr>
          <p:spPr>
            <a:xfrm>
              <a:off x="17636354" y="4813021"/>
              <a:ext cx="520971" cy="676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8" h="21519" extrusionOk="0">
                  <a:moveTo>
                    <a:pt x="9842" y="0"/>
                  </a:moveTo>
                  <a:cubicBezTo>
                    <a:pt x="7324" y="0"/>
                    <a:pt x="4803" y="774"/>
                    <a:pt x="2881" y="2331"/>
                  </a:cubicBezTo>
                  <a:cubicBezTo>
                    <a:pt x="-961" y="5445"/>
                    <a:pt x="-961" y="10493"/>
                    <a:pt x="2881" y="13607"/>
                  </a:cubicBezTo>
                  <a:cubicBezTo>
                    <a:pt x="6005" y="16138"/>
                    <a:pt x="10709" y="16613"/>
                    <a:pt x="14423" y="15030"/>
                  </a:cubicBezTo>
                  <a:cubicBezTo>
                    <a:pt x="14434" y="15103"/>
                    <a:pt x="14466" y="15175"/>
                    <a:pt x="14515" y="15243"/>
                  </a:cubicBezTo>
                  <a:lnTo>
                    <a:pt x="18781" y="21235"/>
                  </a:lnTo>
                  <a:cubicBezTo>
                    <a:pt x="18974" y="21506"/>
                    <a:pt x="19402" y="21600"/>
                    <a:pt x="19736" y="21444"/>
                  </a:cubicBezTo>
                  <a:lnTo>
                    <a:pt x="20091" y="21277"/>
                  </a:lnTo>
                  <a:cubicBezTo>
                    <a:pt x="20425" y="21121"/>
                    <a:pt x="20535" y="20774"/>
                    <a:pt x="20343" y="20503"/>
                  </a:cubicBezTo>
                  <a:lnTo>
                    <a:pt x="16076" y="14515"/>
                  </a:lnTo>
                  <a:cubicBezTo>
                    <a:pt x="16007" y="14419"/>
                    <a:pt x="15903" y="14355"/>
                    <a:pt x="15790" y="14307"/>
                  </a:cubicBezTo>
                  <a:cubicBezTo>
                    <a:pt x="16138" y="14092"/>
                    <a:pt x="16479" y="13864"/>
                    <a:pt x="16797" y="13607"/>
                  </a:cubicBezTo>
                  <a:cubicBezTo>
                    <a:pt x="20639" y="10493"/>
                    <a:pt x="20639" y="5445"/>
                    <a:pt x="16797" y="2331"/>
                  </a:cubicBezTo>
                  <a:cubicBezTo>
                    <a:pt x="14875" y="774"/>
                    <a:pt x="12360" y="0"/>
                    <a:pt x="9842" y="0"/>
                  </a:cubicBezTo>
                  <a:close/>
                  <a:moveTo>
                    <a:pt x="9842" y="1251"/>
                  </a:moveTo>
                  <a:cubicBezTo>
                    <a:pt x="11963" y="1251"/>
                    <a:pt x="14085" y="1909"/>
                    <a:pt x="15704" y="3221"/>
                  </a:cubicBezTo>
                  <a:cubicBezTo>
                    <a:pt x="18942" y="5844"/>
                    <a:pt x="18942" y="10098"/>
                    <a:pt x="15704" y="12722"/>
                  </a:cubicBezTo>
                  <a:cubicBezTo>
                    <a:pt x="12467" y="15345"/>
                    <a:pt x="7217" y="15345"/>
                    <a:pt x="3980" y="12722"/>
                  </a:cubicBezTo>
                  <a:cubicBezTo>
                    <a:pt x="742" y="10098"/>
                    <a:pt x="742" y="5844"/>
                    <a:pt x="3980" y="3221"/>
                  </a:cubicBezTo>
                  <a:cubicBezTo>
                    <a:pt x="5598" y="1909"/>
                    <a:pt x="7720" y="1251"/>
                    <a:pt x="9842" y="125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43" name="Shape 10376">
              <a:extLst>
                <a:ext uri="{FF2B5EF4-FFF2-40B4-BE49-F238E27FC236}">
                  <a16:creationId xmlns:a16="http://schemas.microsoft.com/office/drawing/2014/main" id="{C37BBC01-1806-2E40-9049-5CF2F78E7A75}"/>
                </a:ext>
              </a:extLst>
            </p:cNvPr>
            <p:cNvSpPr/>
            <p:nvPr/>
          </p:nvSpPr>
          <p:spPr>
            <a:xfrm>
              <a:off x="16445562" y="5853037"/>
              <a:ext cx="1109876" cy="786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954" y="0"/>
                  </a:moveTo>
                  <a:lnTo>
                    <a:pt x="149" y="12597"/>
                  </a:lnTo>
                  <a:lnTo>
                    <a:pt x="0" y="12646"/>
                  </a:lnTo>
                  <a:lnTo>
                    <a:pt x="0" y="19074"/>
                  </a:lnTo>
                  <a:lnTo>
                    <a:pt x="9044" y="19042"/>
                  </a:lnTo>
                  <a:lnTo>
                    <a:pt x="9044" y="21600"/>
                  </a:lnTo>
                  <a:lnTo>
                    <a:pt x="10685" y="20823"/>
                  </a:lnTo>
                  <a:lnTo>
                    <a:pt x="12315" y="21600"/>
                  </a:lnTo>
                  <a:lnTo>
                    <a:pt x="12315" y="19042"/>
                  </a:lnTo>
                  <a:lnTo>
                    <a:pt x="15483" y="19025"/>
                  </a:lnTo>
                  <a:lnTo>
                    <a:pt x="15827" y="19025"/>
                  </a:lnTo>
                  <a:lnTo>
                    <a:pt x="21600" y="7043"/>
                  </a:lnTo>
                  <a:lnTo>
                    <a:pt x="21589" y="16"/>
                  </a:lnTo>
                  <a:cubicBezTo>
                    <a:pt x="21589" y="16"/>
                    <a:pt x="21589" y="0"/>
                    <a:pt x="21589" y="0"/>
                  </a:cubicBezTo>
                  <a:lnTo>
                    <a:pt x="7954" y="0"/>
                  </a:lnTo>
                  <a:close/>
                  <a:moveTo>
                    <a:pt x="20716" y="1813"/>
                  </a:moveTo>
                  <a:cubicBezTo>
                    <a:pt x="20717" y="2327"/>
                    <a:pt x="20716" y="2838"/>
                    <a:pt x="20716" y="3352"/>
                  </a:cubicBezTo>
                  <a:cubicBezTo>
                    <a:pt x="20718" y="4465"/>
                    <a:pt x="20715" y="5574"/>
                    <a:pt x="20716" y="6687"/>
                  </a:cubicBezTo>
                  <a:lnTo>
                    <a:pt x="15333" y="17779"/>
                  </a:lnTo>
                  <a:lnTo>
                    <a:pt x="12315" y="17795"/>
                  </a:lnTo>
                  <a:lnTo>
                    <a:pt x="12315" y="15220"/>
                  </a:lnTo>
                  <a:cubicBezTo>
                    <a:pt x="12315" y="15220"/>
                    <a:pt x="9044" y="15220"/>
                    <a:pt x="9044" y="15220"/>
                  </a:cubicBezTo>
                  <a:lnTo>
                    <a:pt x="9044" y="17811"/>
                  </a:lnTo>
                  <a:lnTo>
                    <a:pt x="872" y="17843"/>
                  </a:lnTo>
                  <a:lnTo>
                    <a:pt x="872" y="12646"/>
                  </a:lnTo>
                  <a:lnTo>
                    <a:pt x="15448" y="12646"/>
                  </a:lnTo>
                  <a:cubicBezTo>
                    <a:pt x="15448" y="12646"/>
                    <a:pt x="19422" y="4474"/>
                    <a:pt x="20716" y="181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44" name="Shape 10377">
              <a:extLst>
                <a:ext uri="{FF2B5EF4-FFF2-40B4-BE49-F238E27FC236}">
                  <a16:creationId xmlns:a16="http://schemas.microsoft.com/office/drawing/2014/main" id="{6954DBF2-32BD-3A4D-BDFF-F52E6A642FC1}"/>
                </a:ext>
              </a:extLst>
            </p:cNvPr>
            <p:cNvSpPr/>
            <p:nvPr/>
          </p:nvSpPr>
          <p:spPr>
            <a:xfrm>
              <a:off x="20790043" y="5991818"/>
              <a:ext cx="864563" cy="744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937" y="21600"/>
                  </a:moveTo>
                  <a:cubicBezTo>
                    <a:pt x="7087" y="19915"/>
                    <a:pt x="7254" y="17403"/>
                    <a:pt x="7225" y="15022"/>
                  </a:cubicBezTo>
                  <a:cubicBezTo>
                    <a:pt x="9087" y="15916"/>
                    <a:pt x="11129" y="16612"/>
                    <a:pt x="13235" y="14961"/>
                  </a:cubicBezTo>
                  <a:cubicBezTo>
                    <a:pt x="15319" y="13326"/>
                    <a:pt x="15547" y="10891"/>
                    <a:pt x="15533" y="8574"/>
                  </a:cubicBezTo>
                  <a:cubicBezTo>
                    <a:pt x="17412" y="9482"/>
                    <a:pt x="19470" y="10214"/>
                    <a:pt x="21600" y="8543"/>
                  </a:cubicBezTo>
                  <a:lnTo>
                    <a:pt x="20969" y="7441"/>
                  </a:lnTo>
                  <a:cubicBezTo>
                    <a:pt x="19165" y="8855"/>
                    <a:pt x="17455" y="8115"/>
                    <a:pt x="15526" y="7147"/>
                  </a:cubicBezTo>
                  <a:cubicBezTo>
                    <a:pt x="15470" y="4670"/>
                    <a:pt x="15489" y="2522"/>
                    <a:pt x="17315" y="1092"/>
                  </a:cubicBezTo>
                  <a:lnTo>
                    <a:pt x="16670" y="0"/>
                  </a:lnTo>
                  <a:cubicBezTo>
                    <a:pt x="14521" y="1685"/>
                    <a:pt x="14346" y="4208"/>
                    <a:pt x="14375" y="6589"/>
                  </a:cubicBezTo>
                  <a:cubicBezTo>
                    <a:pt x="12514" y="5696"/>
                    <a:pt x="10476" y="5018"/>
                    <a:pt x="8371" y="6668"/>
                  </a:cubicBezTo>
                  <a:cubicBezTo>
                    <a:pt x="6282" y="8306"/>
                    <a:pt x="6070" y="10724"/>
                    <a:pt x="6085" y="13045"/>
                  </a:cubicBezTo>
                  <a:cubicBezTo>
                    <a:pt x="4204" y="12134"/>
                    <a:pt x="2134" y="11396"/>
                    <a:pt x="0" y="13068"/>
                  </a:cubicBezTo>
                  <a:cubicBezTo>
                    <a:pt x="0" y="13068"/>
                    <a:pt x="641" y="14162"/>
                    <a:pt x="641" y="14162"/>
                  </a:cubicBezTo>
                  <a:cubicBezTo>
                    <a:pt x="2449" y="12745"/>
                    <a:pt x="4156" y="13499"/>
                    <a:pt x="6093" y="14471"/>
                  </a:cubicBezTo>
                  <a:cubicBezTo>
                    <a:pt x="6148" y="16943"/>
                    <a:pt x="6117" y="19084"/>
                    <a:pt x="4295" y="20512"/>
                  </a:cubicBezTo>
                  <a:lnTo>
                    <a:pt x="4937" y="21600"/>
                  </a:lnTo>
                  <a:close/>
                  <a:moveTo>
                    <a:pt x="4054" y="19679"/>
                  </a:moveTo>
                  <a:cubicBezTo>
                    <a:pt x="4369" y="19426"/>
                    <a:pt x="4614" y="19148"/>
                    <a:pt x="4809" y="18844"/>
                  </a:cubicBezTo>
                  <a:cubicBezTo>
                    <a:pt x="4809" y="18844"/>
                    <a:pt x="2134" y="14221"/>
                    <a:pt x="2134" y="14221"/>
                  </a:cubicBezTo>
                  <a:cubicBezTo>
                    <a:pt x="1820" y="14319"/>
                    <a:pt x="1507" y="14483"/>
                    <a:pt x="1188" y="14730"/>
                  </a:cubicBezTo>
                  <a:lnTo>
                    <a:pt x="4054" y="19679"/>
                  </a:lnTo>
                  <a:close/>
                  <a:moveTo>
                    <a:pt x="5303" y="17641"/>
                  </a:moveTo>
                  <a:cubicBezTo>
                    <a:pt x="5447" y="17150"/>
                    <a:pt x="5511" y="16611"/>
                    <a:pt x="5534" y="16026"/>
                  </a:cubicBezTo>
                  <a:lnTo>
                    <a:pt x="4636" y="14466"/>
                  </a:lnTo>
                  <a:cubicBezTo>
                    <a:pt x="4164" y="14273"/>
                    <a:pt x="3712" y="14138"/>
                    <a:pt x="3269" y="14112"/>
                  </a:cubicBezTo>
                  <a:lnTo>
                    <a:pt x="5303" y="17641"/>
                  </a:lnTo>
                  <a:close/>
                  <a:moveTo>
                    <a:pt x="7218" y="13596"/>
                  </a:moveTo>
                  <a:cubicBezTo>
                    <a:pt x="7170" y="11212"/>
                    <a:pt x="7244" y="9148"/>
                    <a:pt x="9015" y="7760"/>
                  </a:cubicBezTo>
                  <a:cubicBezTo>
                    <a:pt x="10800" y="6360"/>
                    <a:pt x="12484" y="7073"/>
                    <a:pt x="14389" y="8027"/>
                  </a:cubicBezTo>
                  <a:cubicBezTo>
                    <a:pt x="14437" y="10403"/>
                    <a:pt x="14371" y="12473"/>
                    <a:pt x="12604" y="13859"/>
                  </a:cubicBezTo>
                  <a:cubicBezTo>
                    <a:pt x="10819" y="15258"/>
                    <a:pt x="9123" y="14549"/>
                    <a:pt x="7218" y="13596"/>
                  </a:cubicBezTo>
                  <a:close/>
                  <a:moveTo>
                    <a:pt x="9128" y="13531"/>
                  </a:moveTo>
                  <a:cubicBezTo>
                    <a:pt x="9683" y="13753"/>
                    <a:pt x="10215" y="13899"/>
                    <a:pt x="10736" y="13922"/>
                  </a:cubicBezTo>
                  <a:lnTo>
                    <a:pt x="8270" y="9693"/>
                  </a:lnTo>
                  <a:cubicBezTo>
                    <a:pt x="8094" y="10262"/>
                    <a:pt x="8018" y="10890"/>
                    <a:pt x="7988" y="11570"/>
                  </a:cubicBezTo>
                  <a:lnTo>
                    <a:pt x="9128" y="13531"/>
                  </a:lnTo>
                  <a:close/>
                  <a:moveTo>
                    <a:pt x="11711" y="13445"/>
                  </a:moveTo>
                  <a:cubicBezTo>
                    <a:pt x="11906" y="13348"/>
                    <a:pt x="12100" y="13226"/>
                    <a:pt x="12298" y="13067"/>
                  </a:cubicBezTo>
                  <a:cubicBezTo>
                    <a:pt x="12398" y="12988"/>
                    <a:pt x="12489" y="12904"/>
                    <a:pt x="12577" y="12819"/>
                  </a:cubicBezTo>
                  <a:lnTo>
                    <a:pt x="9787" y="7934"/>
                  </a:lnTo>
                  <a:cubicBezTo>
                    <a:pt x="9688" y="7998"/>
                    <a:pt x="9589" y="8069"/>
                    <a:pt x="9488" y="8149"/>
                  </a:cubicBezTo>
                  <a:cubicBezTo>
                    <a:pt x="9290" y="8307"/>
                    <a:pt x="9121" y="8474"/>
                    <a:pt x="8972" y="8652"/>
                  </a:cubicBezTo>
                  <a:lnTo>
                    <a:pt x="11711" y="13445"/>
                  </a:lnTo>
                  <a:close/>
                  <a:moveTo>
                    <a:pt x="13407" y="12000"/>
                  </a:moveTo>
                  <a:cubicBezTo>
                    <a:pt x="13611" y="11527"/>
                    <a:pt x="13723" y="11008"/>
                    <a:pt x="13784" y="10444"/>
                  </a:cubicBezTo>
                  <a:lnTo>
                    <a:pt x="12283" y="7830"/>
                  </a:lnTo>
                  <a:cubicBezTo>
                    <a:pt x="11815" y="7685"/>
                    <a:pt x="11363" y="7615"/>
                    <a:pt x="10913" y="7660"/>
                  </a:cubicBezTo>
                  <a:lnTo>
                    <a:pt x="13407" y="12000"/>
                  </a:lnTo>
                  <a:close/>
                  <a:moveTo>
                    <a:pt x="16965" y="7123"/>
                  </a:moveTo>
                  <a:cubicBezTo>
                    <a:pt x="17421" y="7289"/>
                    <a:pt x="17855" y="7394"/>
                    <a:pt x="18279" y="7398"/>
                  </a:cubicBezTo>
                  <a:lnTo>
                    <a:pt x="16261" y="4044"/>
                  </a:lnTo>
                  <a:cubicBezTo>
                    <a:pt x="16133" y="4533"/>
                    <a:pt x="16081" y="5067"/>
                    <a:pt x="16071" y="5642"/>
                  </a:cubicBezTo>
                  <a:lnTo>
                    <a:pt x="16965" y="7123"/>
                  </a:lnTo>
                  <a:close/>
                  <a:moveTo>
                    <a:pt x="19610" y="7085"/>
                  </a:moveTo>
                  <a:cubicBezTo>
                    <a:pt x="19909" y="6982"/>
                    <a:pt x="20208" y="6817"/>
                    <a:pt x="20510" y="6570"/>
                  </a:cubicBezTo>
                  <a:lnTo>
                    <a:pt x="17721" y="1845"/>
                  </a:lnTo>
                  <a:cubicBezTo>
                    <a:pt x="17423" y="2098"/>
                    <a:pt x="17191" y="2376"/>
                    <a:pt x="17007" y="2675"/>
                  </a:cubicBezTo>
                  <a:cubicBezTo>
                    <a:pt x="17007" y="2675"/>
                    <a:pt x="19610" y="7085"/>
                    <a:pt x="19610" y="7085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45" name="Shape 10378">
              <a:extLst>
                <a:ext uri="{FF2B5EF4-FFF2-40B4-BE49-F238E27FC236}">
                  <a16:creationId xmlns:a16="http://schemas.microsoft.com/office/drawing/2014/main" id="{108FE1A6-8097-904F-A62E-B2FAE080F4DD}"/>
                </a:ext>
              </a:extLst>
            </p:cNvPr>
            <p:cNvSpPr/>
            <p:nvPr/>
          </p:nvSpPr>
          <p:spPr>
            <a:xfrm>
              <a:off x="19313512" y="4966527"/>
              <a:ext cx="524619" cy="750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511" extrusionOk="0">
                  <a:moveTo>
                    <a:pt x="18683" y="0"/>
                  </a:moveTo>
                  <a:lnTo>
                    <a:pt x="17079" y="1668"/>
                  </a:lnTo>
                  <a:cubicBezTo>
                    <a:pt x="17015" y="1638"/>
                    <a:pt x="16700" y="1488"/>
                    <a:pt x="16700" y="1488"/>
                  </a:cubicBezTo>
                  <a:lnTo>
                    <a:pt x="15441" y="2801"/>
                  </a:lnTo>
                  <a:lnTo>
                    <a:pt x="15820" y="2981"/>
                  </a:lnTo>
                  <a:lnTo>
                    <a:pt x="15441" y="3375"/>
                  </a:lnTo>
                  <a:lnTo>
                    <a:pt x="2730" y="16587"/>
                  </a:lnTo>
                  <a:cubicBezTo>
                    <a:pt x="2279" y="17056"/>
                    <a:pt x="509" y="19614"/>
                    <a:pt x="586" y="20489"/>
                  </a:cubicBezTo>
                  <a:cubicBezTo>
                    <a:pt x="597" y="20614"/>
                    <a:pt x="646" y="20706"/>
                    <a:pt x="742" y="20751"/>
                  </a:cubicBezTo>
                  <a:cubicBezTo>
                    <a:pt x="1508" y="21113"/>
                    <a:pt x="4988" y="18432"/>
                    <a:pt x="5504" y="17895"/>
                  </a:cubicBezTo>
                  <a:lnTo>
                    <a:pt x="18209" y="4684"/>
                  </a:lnTo>
                  <a:lnTo>
                    <a:pt x="18588" y="4289"/>
                  </a:lnTo>
                  <a:lnTo>
                    <a:pt x="18984" y="4477"/>
                  </a:lnTo>
                  <a:lnTo>
                    <a:pt x="14043" y="9610"/>
                  </a:lnTo>
                  <a:lnTo>
                    <a:pt x="14611" y="9879"/>
                  </a:lnTo>
                  <a:lnTo>
                    <a:pt x="20810" y="3434"/>
                  </a:lnTo>
                  <a:cubicBezTo>
                    <a:pt x="20810" y="3434"/>
                    <a:pt x="20191" y="3144"/>
                    <a:pt x="19847" y="2981"/>
                  </a:cubicBezTo>
                  <a:lnTo>
                    <a:pt x="21451" y="1313"/>
                  </a:lnTo>
                  <a:cubicBezTo>
                    <a:pt x="21451" y="1313"/>
                    <a:pt x="18683" y="0"/>
                    <a:pt x="18683" y="0"/>
                  </a:cubicBezTo>
                  <a:close/>
                  <a:moveTo>
                    <a:pt x="586" y="20489"/>
                  </a:moveTo>
                  <a:cubicBezTo>
                    <a:pt x="585" y="20448"/>
                    <a:pt x="574" y="20416"/>
                    <a:pt x="580" y="20368"/>
                  </a:cubicBezTo>
                  <a:lnTo>
                    <a:pt x="319" y="20638"/>
                  </a:lnTo>
                  <a:cubicBezTo>
                    <a:pt x="213" y="20748"/>
                    <a:pt x="-149" y="21394"/>
                    <a:pt x="68" y="21497"/>
                  </a:cubicBezTo>
                  <a:cubicBezTo>
                    <a:pt x="286" y="21600"/>
                    <a:pt x="1004" y="21123"/>
                    <a:pt x="1110" y="21013"/>
                  </a:cubicBezTo>
                  <a:lnTo>
                    <a:pt x="1371" y="20739"/>
                  </a:lnTo>
                  <a:cubicBezTo>
                    <a:pt x="1093" y="20840"/>
                    <a:pt x="868" y="20874"/>
                    <a:pt x="731" y="20810"/>
                  </a:cubicBezTo>
                  <a:cubicBezTo>
                    <a:pt x="624" y="20759"/>
                    <a:pt x="588" y="20638"/>
                    <a:pt x="586" y="2048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46" name="Shape 10379">
              <a:extLst>
                <a:ext uri="{FF2B5EF4-FFF2-40B4-BE49-F238E27FC236}">
                  <a16:creationId xmlns:a16="http://schemas.microsoft.com/office/drawing/2014/main" id="{0C4B02C3-F3E5-2D48-A08D-38882189F427}"/>
                </a:ext>
              </a:extLst>
            </p:cNvPr>
            <p:cNvSpPr/>
            <p:nvPr/>
          </p:nvSpPr>
          <p:spPr>
            <a:xfrm>
              <a:off x="18944723" y="8111996"/>
              <a:ext cx="642360" cy="720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254" extrusionOk="0">
                  <a:moveTo>
                    <a:pt x="8090" y="6610"/>
                  </a:moveTo>
                  <a:lnTo>
                    <a:pt x="8090" y="3934"/>
                  </a:lnTo>
                  <a:lnTo>
                    <a:pt x="19378" y="1852"/>
                  </a:lnTo>
                  <a:lnTo>
                    <a:pt x="19378" y="4528"/>
                  </a:lnTo>
                  <a:cubicBezTo>
                    <a:pt x="19378" y="4528"/>
                    <a:pt x="8090" y="6610"/>
                    <a:pt x="8090" y="6610"/>
                  </a:cubicBezTo>
                  <a:close/>
                  <a:moveTo>
                    <a:pt x="21057" y="0"/>
                  </a:moveTo>
                  <a:lnTo>
                    <a:pt x="6411" y="2701"/>
                  </a:lnTo>
                  <a:lnTo>
                    <a:pt x="6411" y="15495"/>
                  </a:lnTo>
                  <a:cubicBezTo>
                    <a:pt x="5363" y="15254"/>
                    <a:pt x="3972" y="15448"/>
                    <a:pt x="2666" y="16104"/>
                  </a:cubicBezTo>
                  <a:cubicBezTo>
                    <a:pt x="567" y="17160"/>
                    <a:pt x="-518" y="19009"/>
                    <a:pt x="244" y="20236"/>
                  </a:cubicBezTo>
                  <a:cubicBezTo>
                    <a:pt x="1005" y="21462"/>
                    <a:pt x="3325" y="21600"/>
                    <a:pt x="5425" y="20544"/>
                  </a:cubicBezTo>
                  <a:cubicBezTo>
                    <a:pt x="7005" y="19749"/>
                    <a:pt x="8010" y="18505"/>
                    <a:pt x="8085" y="17416"/>
                  </a:cubicBezTo>
                  <a:lnTo>
                    <a:pt x="8090" y="17416"/>
                  </a:lnTo>
                  <a:lnTo>
                    <a:pt x="8090" y="8152"/>
                  </a:lnTo>
                  <a:lnTo>
                    <a:pt x="19378" y="6070"/>
                  </a:lnTo>
                  <a:lnTo>
                    <a:pt x="19378" y="10758"/>
                  </a:lnTo>
                  <a:cubicBezTo>
                    <a:pt x="18330" y="10518"/>
                    <a:pt x="16941" y="10712"/>
                    <a:pt x="15636" y="11368"/>
                  </a:cubicBezTo>
                  <a:cubicBezTo>
                    <a:pt x="13536" y="12424"/>
                    <a:pt x="12452" y="14273"/>
                    <a:pt x="13213" y="15499"/>
                  </a:cubicBezTo>
                  <a:cubicBezTo>
                    <a:pt x="13975" y="16725"/>
                    <a:pt x="16295" y="16863"/>
                    <a:pt x="18395" y="15807"/>
                  </a:cubicBezTo>
                  <a:cubicBezTo>
                    <a:pt x="20060" y="14970"/>
                    <a:pt x="21082" y="13635"/>
                    <a:pt x="21056" y="12506"/>
                  </a:cubicBezTo>
                  <a:lnTo>
                    <a:pt x="21057" y="12506"/>
                  </a:lnTo>
                  <a:cubicBezTo>
                    <a:pt x="21057" y="12506"/>
                    <a:pt x="21057" y="0"/>
                    <a:pt x="21057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47" name="Shape 10380">
              <a:extLst>
                <a:ext uri="{FF2B5EF4-FFF2-40B4-BE49-F238E27FC236}">
                  <a16:creationId xmlns:a16="http://schemas.microsoft.com/office/drawing/2014/main" id="{C8269D19-2DFB-DC43-8749-466E8BADF088}"/>
                </a:ext>
              </a:extLst>
            </p:cNvPr>
            <p:cNvSpPr/>
            <p:nvPr/>
          </p:nvSpPr>
          <p:spPr>
            <a:xfrm>
              <a:off x="15975644" y="5388220"/>
              <a:ext cx="779626" cy="510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00" y="15429"/>
                  </a:moveTo>
                  <a:lnTo>
                    <a:pt x="2700" y="15429"/>
                  </a:lnTo>
                  <a:lnTo>
                    <a:pt x="2700" y="2057"/>
                  </a:lnTo>
                  <a:lnTo>
                    <a:pt x="18900" y="2057"/>
                  </a:lnTo>
                  <a:cubicBezTo>
                    <a:pt x="18900" y="2057"/>
                    <a:pt x="18900" y="15429"/>
                    <a:pt x="18900" y="15429"/>
                  </a:cubicBezTo>
                  <a:close/>
                  <a:moveTo>
                    <a:pt x="18900" y="0"/>
                  </a:moveTo>
                  <a:lnTo>
                    <a:pt x="2700" y="0"/>
                  </a:lnTo>
                  <a:cubicBezTo>
                    <a:pt x="1954" y="0"/>
                    <a:pt x="1350" y="922"/>
                    <a:pt x="1350" y="2057"/>
                  </a:cubicBezTo>
                  <a:cubicBezTo>
                    <a:pt x="1350" y="2057"/>
                    <a:pt x="1350" y="17486"/>
                    <a:pt x="1364" y="17486"/>
                  </a:cubicBezTo>
                  <a:lnTo>
                    <a:pt x="20235" y="17486"/>
                  </a:lnTo>
                  <a:cubicBezTo>
                    <a:pt x="20250" y="17486"/>
                    <a:pt x="20250" y="2057"/>
                    <a:pt x="20250" y="2057"/>
                  </a:cubicBezTo>
                  <a:cubicBezTo>
                    <a:pt x="20250" y="922"/>
                    <a:pt x="19646" y="0"/>
                    <a:pt x="18900" y="0"/>
                  </a:cubicBezTo>
                  <a:close/>
                  <a:moveTo>
                    <a:pt x="20250" y="21600"/>
                  </a:moveTo>
                  <a:lnTo>
                    <a:pt x="1350" y="21600"/>
                  </a:lnTo>
                  <a:cubicBezTo>
                    <a:pt x="604" y="21600"/>
                    <a:pt x="0" y="20679"/>
                    <a:pt x="0" y="19543"/>
                  </a:cubicBezTo>
                  <a:lnTo>
                    <a:pt x="0" y="18514"/>
                  </a:lnTo>
                  <a:lnTo>
                    <a:pt x="8775" y="18514"/>
                  </a:lnTo>
                  <a:lnTo>
                    <a:pt x="8775" y="19543"/>
                  </a:lnTo>
                  <a:lnTo>
                    <a:pt x="12825" y="19543"/>
                  </a:lnTo>
                  <a:lnTo>
                    <a:pt x="12825" y="18514"/>
                  </a:lnTo>
                  <a:lnTo>
                    <a:pt x="21600" y="18514"/>
                  </a:lnTo>
                  <a:lnTo>
                    <a:pt x="21600" y="19543"/>
                  </a:lnTo>
                  <a:cubicBezTo>
                    <a:pt x="21600" y="20679"/>
                    <a:pt x="20995" y="21600"/>
                    <a:pt x="20250" y="21600"/>
                  </a:cubicBezTo>
                  <a:cubicBezTo>
                    <a:pt x="20250" y="21600"/>
                    <a:pt x="20250" y="21600"/>
                    <a:pt x="20250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48" name="Shape 10381">
              <a:extLst>
                <a:ext uri="{FF2B5EF4-FFF2-40B4-BE49-F238E27FC236}">
                  <a16:creationId xmlns:a16="http://schemas.microsoft.com/office/drawing/2014/main" id="{ABF9CDF7-B57E-0347-AAD4-FBDEA79B9BF7}"/>
                </a:ext>
              </a:extLst>
            </p:cNvPr>
            <p:cNvSpPr/>
            <p:nvPr/>
          </p:nvSpPr>
          <p:spPr>
            <a:xfrm>
              <a:off x="19403393" y="8407637"/>
              <a:ext cx="524619" cy="750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511" extrusionOk="0">
                  <a:moveTo>
                    <a:pt x="18683" y="0"/>
                  </a:moveTo>
                  <a:lnTo>
                    <a:pt x="17079" y="1668"/>
                  </a:lnTo>
                  <a:cubicBezTo>
                    <a:pt x="17015" y="1638"/>
                    <a:pt x="16700" y="1488"/>
                    <a:pt x="16700" y="1488"/>
                  </a:cubicBezTo>
                  <a:lnTo>
                    <a:pt x="15441" y="2801"/>
                  </a:lnTo>
                  <a:lnTo>
                    <a:pt x="15820" y="2981"/>
                  </a:lnTo>
                  <a:lnTo>
                    <a:pt x="15441" y="3375"/>
                  </a:lnTo>
                  <a:lnTo>
                    <a:pt x="2730" y="16587"/>
                  </a:lnTo>
                  <a:cubicBezTo>
                    <a:pt x="2279" y="17056"/>
                    <a:pt x="509" y="19614"/>
                    <a:pt x="586" y="20489"/>
                  </a:cubicBezTo>
                  <a:cubicBezTo>
                    <a:pt x="597" y="20614"/>
                    <a:pt x="646" y="20706"/>
                    <a:pt x="742" y="20751"/>
                  </a:cubicBezTo>
                  <a:cubicBezTo>
                    <a:pt x="1508" y="21113"/>
                    <a:pt x="4988" y="18432"/>
                    <a:pt x="5504" y="17895"/>
                  </a:cubicBezTo>
                  <a:lnTo>
                    <a:pt x="18209" y="4684"/>
                  </a:lnTo>
                  <a:lnTo>
                    <a:pt x="18588" y="4289"/>
                  </a:lnTo>
                  <a:lnTo>
                    <a:pt x="18984" y="4477"/>
                  </a:lnTo>
                  <a:lnTo>
                    <a:pt x="14043" y="9610"/>
                  </a:lnTo>
                  <a:lnTo>
                    <a:pt x="14611" y="9879"/>
                  </a:lnTo>
                  <a:lnTo>
                    <a:pt x="20810" y="3434"/>
                  </a:lnTo>
                  <a:cubicBezTo>
                    <a:pt x="20810" y="3434"/>
                    <a:pt x="20191" y="3144"/>
                    <a:pt x="19847" y="2981"/>
                  </a:cubicBezTo>
                  <a:lnTo>
                    <a:pt x="21451" y="1313"/>
                  </a:lnTo>
                  <a:cubicBezTo>
                    <a:pt x="21451" y="1313"/>
                    <a:pt x="18683" y="0"/>
                    <a:pt x="18683" y="0"/>
                  </a:cubicBezTo>
                  <a:close/>
                  <a:moveTo>
                    <a:pt x="586" y="20489"/>
                  </a:moveTo>
                  <a:cubicBezTo>
                    <a:pt x="585" y="20448"/>
                    <a:pt x="574" y="20416"/>
                    <a:pt x="580" y="20368"/>
                  </a:cubicBezTo>
                  <a:lnTo>
                    <a:pt x="319" y="20638"/>
                  </a:lnTo>
                  <a:cubicBezTo>
                    <a:pt x="213" y="20748"/>
                    <a:pt x="-149" y="21394"/>
                    <a:pt x="68" y="21497"/>
                  </a:cubicBezTo>
                  <a:cubicBezTo>
                    <a:pt x="286" y="21600"/>
                    <a:pt x="1004" y="21123"/>
                    <a:pt x="1110" y="21013"/>
                  </a:cubicBezTo>
                  <a:lnTo>
                    <a:pt x="1371" y="20739"/>
                  </a:lnTo>
                  <a:cubicBezTo>
                    <a:pt x="1093" y="20840"/>
                    <a:pt x="868" y="20874"/>
                    <a:pt x="731" y="20810"/>
                  </a:cubicBezTo>
                  <a:cubicBezTo>
                    <a:pt x="624" y="20759"/>
                    <a:pt x="588" y="20638"/>
                    <a:pt x="586" y="2048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49" name="Shape 10382">
              <a:extLst>
                <a:ext uri="{FF2B5EF4-FFF2-40B4-BE49-F238E27FC236}">
                  <a16:creationId xmlns:a16="http://schemas.microsoft.com/office/drawing/2014/main" id="{0690F1CC-7338-EF4C-97CF-F1BE11CD642B}"/>
                </a:ext>
              </a:extLst>
            </p:cNvPr>
            <p:cNvSpPr/>
            <p:nvPr/>
          </p:nvSpPr>
          <p:spPr>
            <a:xfrm>
              <a:off x="16734120" y="4497805"/>
              <a:ext cx="706825" cy="831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1" h="21329" extrusionOk="0">
                  <a:moveTo>
                    <a:pt x="9479" y="69"/>
                  </a:moveTo>
                  <a:cubicBezTo>
                    <a:pt x="11124" y="274"/>
                    <a:pt x="12739" y="925"/>
                    <a:pt x="14086" y="2032"/>
                  </a:cubicBezTo>
                  <a:cubicBezTo>
                    <a:pt x="15976" y="3586"/>
                    <a:pt x="17010" y="5836"/>
                    <a:pt x="16935" y="8190"/>
                  </a:cubicBezTo>
                  <a:cubicBezTo>
                    <a:pt x="16907" y="10081"/>
                    <a:pt x="16182" y="11891"/>
                    <a:pt x="14858" y="13324"/>
                  </a:cubicBezTo>
                  <a:cubicBezTo>
                    <a:pt x="12857" y="15491"/>
                    <a:pt x="9835" y="16494"/>
                    <a:pt x="6856" y="15992"/>
                  </a:cubicBezTo>
                  <a:cubicBezTo>
                    <a:pt x="491" y="14715"/>
                    <a:pt x="-2156" y="7496"/>
                    <a:pt x="2011" y="2776"/>
                  </a:cubicBezTo>
                  <a:cubicBezTo>
                    <a:pt x="3901" y="635"/>
                    <a:pt x="6739" y="-271"/>
                    <a:pt x="9479" y="69"/>
                  </a:cubicBezTo>
                  <a:close/>
                  <a:moveTo>
                    <a:pt x="16811" y="1700"/>
                  </a:moveTo>
                  <a:cubicBezTo>
                    <a:pt x="18616" y="3812"/>
                    <a:pt x="19444" y="6467"/>
                    <a:pt x="19139" y="9165"/>
                  </a:cubicBezTo>
                  <a:cubicBezTo>
                    <a:pt x="18834" y="11863"/>
                    <a:pt x="17427" y="14284"/>
                    <a:pt x="15191" y="15988"/>
                  </a:cubicBezTo>
                  <a:cubicBezTo>
                    <a:pt x="12662" y="17916"/>
                    <a:pt x="9407" y="18600"/>
                    <a:pt x="6359" y="18040"/>
                  </a:cubicBezTo>
                  <a:cubicBezTo>
                    <a:pt x="5749" y="17929"/>
                    <a:pt x="5143" y="17767"/>
                    <a:pt x="4558" y="17555"/>
                  </a:cubicBezTo>
                  <a:lnTo>
                    <a:pt x="4164" y="19468"/>
                  </a:lnTo>
                  <a:lnTo>
                    <a:pt x="7063" y="20000"/>
                  </a:lnTo>
                  <a:lnTo>
                    <a:pt x="6790" y="21329"/>
                  </a:lnTo>
                  <a:lnTo>
                    <a:pt x="227" y="20124"/>
                  </a:lnTo>
                  <a:lnTo>
                    <a:pt x="500" y="18796"/>
                  </a:lnTo>
                  <a:lnTo>
                    <a:pt x="2757" y="19210"/>
                  </a:lnTo>
                  <a:lnTo>
                    <a:pt x="3219" y="16965"/>
                  </a:lnTo>
                  <a:cubicBezTo>
                    <a:pt x="2951" y="16825"/>
                    <a:pt x="2688" y="16674"/>
                    <a:pt x="2431" y="16511"/>
                  </a:cubicBezTo>
                  <a:cubicBezTo>
                    <a:pt x="2174" y="16349"/>
                    <a:pt x="1928" y="16168"/>
                    <a:pt x="1684" y="15982"/>
                  </a:cubicBezTo>
                  <a:lnTo>
                    <a:pt x="2580" y="14934"/>
                  </a:lnTo>
                  <a:cubicBezTo>
                    <a:pt x="5970" y="17523"/>
                    <a:pt x="10902" y="17523"/>
                    <a:pt x="14300" y="14933"/>
                  </a:cubicBezTo>
                  <a:cubicBezTo>
                    <a:pt x="16239" y="13456"/>
                    <a:pt x="17444" y="11360"/>
                    <a:pt x="17708" y="9021"/>
                  </a:cubicBezTo>
                  <a:cubicBezTo>
                    <a:pt x="17973" y="6682"/>
                    <a:pt x="17267" y="4385"/>
                    <a:pt x="15703" y="2555"/>
                  </a:cubicBezTo>
                  <a:lnTo>
                    <a:pt x="16811" y="1700"/>
                  </a:lnTo>
                  <a:close/>
                  <a:moveTo>
                    <a:pt x="9715" y="1064"/>
                  </a:moveTo>
                  <a:cubicBezTo>
                    <a:pt x="9278" y="996"/>
                    <a:pt x="8832" y="968"/>
                    <a:pt x="8387" y="974"/>
                  </a:cubicBezTo>
                  <a:cubicBezTo>
                    <a:pt x="8460" y="1222"/>
                    <a:pt x="8544" y="1461"/>
                    <a:pt x="8641" y="1699"/>
                  </a:cubicBezTo>
                  <a:cubicBezTo>
                    <a:pt x="8737" y="1936"/>
                    <a:pt x="8846" y="2172"/>
                    <a:pt x="8962" y="2399"/>
                  </a:cubicBezTo>
                  <a:cubicBezTo>
                    <a:pt x="9289" y="2208"/>
                    <a:pt x="9627" y="2028"/>
                    <a:pt x="9967" y="1859"/>
                  </a:cubicBezTo>
                  <a:cubicBezTo>
                    <a:pt x="10307" y="1689"/>
                    <a:pt x="10645" y="1529"/>
                    <a:pt x="10997" y="1382"/>
                  </a:cubicBezTo>
                  <a:cubicBezTo>
                    <a:pt x="10579" y="1244"/>
                    <a:pt x="10153" y="1132"/>
                    <a:pt x="9715" y="1064"/>
                  </a:cubicBezTo>
                  <a:close/>
                  <a:moveTo>
                    <a:pt x="12202" y="1889"/>
                  </a:moveTo>
                  <a:cubicBezTo>
                    <a:pt x="11715" y="2060"/>
                    <a:pt x="11237" y="2254"/>
                    <a:pt x="10773" y="2470"/>
                  </a:cubicBezTo>
                  <a:cubicBezTo>
                    <a:pt x="10309" y="2687"/>
                    <a:pt x="9856" y="2925"/>
                    <a:pt x="9417" y="3184"/>
                  </a:cubicBezTo>
                  <a:cubicBezTo>
                    <a:pt x="9617" y="3488"/>
                    <a:pt x="9841" y="3788"/>
                    <a:pt x="10079" y="4067"/>
                  </a:cubicBezTo>
                  <a:cubicBezTo>
                    <a:pt x="10318" y="4345"/>
                    <a:pt x="10571" y="4610"/>
                    <a:pt x="10847" y="4861"/>
                  </a:cubicBezTo>
                  <a:lnTo>
                    <a:pt x="13083" y="2442"/>
                  </a:lnTo>
                  <a:cubicBezTo>
                    <a:pt x="12944" y="2342"/>
                    <a:pt x="12798" y="2240"/>
                    <a:pt x="12652" y="2149"/>
                  </a:cubicBezTo>
                  <a:cubicBezTo>
                    <a:pt x="12506" y="2059"/>
                    <a:pt x="12354" y="1969"/>
                    <a:pt x="12202" y="1889"/>
                  </a:cubicBezTo>
                  <a:close/>
                  <a:moveTo>
                    <a:pt x="7362" y="1000"/>
                  </a:moveTo>
                  <a:cubicBezTo>
                    <a:pt x="6540" y="1111"/>
                    <a:pt x="5754" y="1343"/>
                    <a:pt x="5029" y="1689"/>
                  </a:cubicBezTo>
                  <a:cubicBezTo>
                    <a:pt x="4305" y="2035"/>
                    <a:pt x="3644" y="2485"/>
                    <a:pt x="3064" y="3041"/>
                  </a:cubicBezTo>
                  <a:lnTo>
                    <a:pt x="5529" y="5074"/>
                  </a:lnTo>
                  <a:cubicBezTo>
                    <a:pt x="5922" y="4671"/>
                    <a:pt x="6339" y="4283"/>
                    <a:pt x="6773" y="3923"/>
                  </a:cubicBezTo>
                  <a:cubicBezTo>
                    <a:pt x="7206" y="3564"/>
                    <a:pt x="7655" y="3227"/>
                    <a:pt x="8126" y="2912"/>
                  </a:cubicBezTo>
                  <a:cubicBezTo>
                    <a:pt x="7964" y="2608"/>
                    <a:pt x="7819" y="2296"/>
                    <a:pt x="7690" y="1976"/>
                  </a:cubicBezTo>
                  <a:cubicBezTo>
                    <a:pt x="7561" y="1655"/>
                    <a:pt x="7454" y="1336"/>
                    <a:pt x="7362" y="1000"/>
                  </a:cubicBezTo>
                  <a:close/>
                  <a:moveTo>
                    <a:pt x="13806" y="3027"/>
                  </a:moveTo>
                  <a:lnTo>
                    <a:pt x="11570" y="5446"/>
                  </a:lnTo>
                  <a:cubicBezTo>
                    <a:pt x="11852" y="5649"/>
                    <a:pt x="12144" y="5840"/>
                    <a:pt x="12449" y="6011"/>
                  </a:cubicBezTo>
                  <a:cubicBezTo>
                    <a:pt x="12752" y="6182"/>
                    <a:pt x="13064" y="6332"/>
                    <a:pt x="13387" y="6469"/>
                  </a:cubicBezTo>
                  <a:cubicBezTo>
                    <a:pt x="13602" y="6013"/>
                    <a:pt x="13798" y="5550"/>
                    <a:pt x="13963" y="5077"/>
                  </a:cubicBezTo>
                  <a:cubicBezTo>
                    <a:pt x="14128" y="4603"/>
                    <a:pt x="14273" y="4122"/>
                    <a:pt x="14386" y="3633"/>
                  </a:cubicBezTo>
                  <a:cubicBezTo>
                    <a:pt x="14296" y="3528"/>
                    <a:pt x="14195" y="3418"/>
                    <a:pt x="14098" y="3318"/>
                  </a:cubicBezTo>
                  <a:cubicBezTo>
                    <a:pt x="14001" y="3218"/>
                    <a:pt x="13909" y="3123"/>
                    <a:pt x="13806" y="3027"/>
                  </a:cubicBezTo>
                  <a:close/>
                  <a:moveTo>
                    <a:pt x="15097" y="4643"/>
                  </a:moveTo>
                  <a:cubicBezTo>
                    <a:pt x="14989" y="5011"/>
                    <a:pt x="14872" y="5369"/>
                    <a:pt x="14735" y="5729"/>
                  </a:cubicBezTo>
                  <a:cubicBezTo>
                    <a:pt x="14598" y="6089"/>
                    <a:pt x="14440" y="6449"/>
                    <a:pt x="14276" y="6798"/>
                  </a:cubicBezTo>
                  <a:cubicBezTo>
                    <a:pt x="14551" y="6884"/>
                    <a:pt x="14842" y="6953"/>
                    <a:pt x="15125" y="7013"/>
                  </a:cubicBezTo>
                  <a:cubicBezTo>
                    <a:pt x="15409" y="7074"/>
                    <a:pt x="15688" y="7122"/>
                    <a:pt x="15977" y="7158"/>
                  </a:cubicBezTo>
                  <a:cubicBezTo>
                    <a:pt x="15915" y="6710"/>
                    <a:pt x="15813" y="6274"/>
                    <a:pt x="15666" y="5853"/>
                  </a:cubicBezTo>
                  <a:cubicBezTo>
                    <a:pt x="15519" y="5432"/>
                    <a:pt x="15324" y="5029"/>
                    <a:pt x="15097" y="4643"/>
                  </a:cubicBezTo>
                  <a:close/>
                  <a:moveTo>
                    <a:pt x="8606" y="3701"/>
                  </a:moveTo>
                  <a:cubicBezTo>
                    <a:pt x="8180" y="3989"/>
                    <a:pt x="7775" y="4303"/>
                    <a:pt x="7382" y="4630"/>
                  </a:cubicBezTo>
                  <a:cubicBezTo>
                    <a:pt x="6990" y="4957"/>
                    <a:pt x="6609" y="5294"/>
                    <a:pt x="6252" y="5658"/>
                  </a:cubicBezTo>
                  <a:lnTo>
                    <a:pt x="8448" y="7464"/>
                  </a:lnTo>
                  <a:lnTo>
                    <a:pt x="10216" y="5542"/>
                  </a:lnTo>
                  <a:cubicBezTo>
                    <a:pt x="9905" y="5266"/>
                    <a:pt x="9620" y="4976"/>
                    <a:pt x="9351" y="4670"/>
                  </a:cubicBezTo>
                  <a:cubicBezTo>
                    <a:pt x="9081" y="4363"/>
                    <a:pt x="8831" y="4036"/>
                    <a:pt x="8606" y="3701"/>
                  </a:cubicBezTo>
                  <a:close/>
                  <a:moveTo>
                    <a:pt x="2433" y="3721"/>
                  </a:moveTo>
                  <a:cubicBezTo>
                    <a:pt x="1932" y="4341"/>
                    <a:pt x="1546" y="5031"/>
                    <a:pt x="1284" y="5757"/>
                  </a:cubicBezTo>
                  <a:cubicBezTo>
                    <a:pt x="1022" y="6483"/>
                    <a:pt x="879" y="7253"/>
                    <a:pt x="878" y="8036"/>
                  </a:cubicBezTo>
                  <a:cubicBezTo>
                    <a:pt x="1138" y="8064"/>
                    <a:pt x="1405" y="8097"/>
                    <a:pt x="1661" y="8144"/>
                  </a:cubicBezTo>
                  <a:cubicBezTo>
                    <a:pt x="2118" y="8228"/>
                    <a:pt x="2562" y="8343"/>
                    <a:pt x="3001" y="8485"/>
                  </a:cubicBezTo>
                  <a:cubicBezTo>
                    <a:pt x="3265" y="8000"/>
                    <a:pt x="3553" y="7531"/>
                    <a:pt x="3870" y="7076"/>
                  </a:cubicBezTo>
                  <a:cubicBezTo>
                    <a:pt x="4187" y="6619"/>
                    <a:pt x="4542" y="6181"/>
                    <a:pt x="4910" y="5757"/>
                  </a:cubicBezTo>
                  <a:lnTo>
                    <a:pt x="2433" y="3721"/>
                  </a:lnTo>
                  <a:close/>
                  <a:moveTo>
                    <a:pt x="10939" y="6126"/>
                  </a:moveTo>
                  <a:lnTo>
                    <a:pt x="9169" y="8060"/>
                  </a:lnTo>
                  <a:lnTo>
                    <a:pt x="11249" y="9761"/>
                  </a:lnTo>
                  <a:cubicBezTo>
                    <a:pt x="11579" y="9378"/>
                    <a:pt x="11885" y="8986"/>
                    <a:pt x="12172" y="8576"/>
                  </a:cubicBezTo>
                  <a:cubicBezTo>
                    <a:pt x="12459" y="8166"/>
                    <a:pt x="12721" y="7741"/>
                    <a:pt x="12963" y="7306"/>
                  </a:cubicBezTo>
                  <a:cubicBezTo>
                    <a:pt x="12603" y="7149"/>
                    <a:pt x="12253" y="6964"/>
                    <a:pt x="11915" y="6769"/>
                  </a:cubicBezTo>
                  <a:cubicBezTo>
                    <a:pt x="11577" y="6573"/>
                    <a:pt x="11251" y="6358"/>
                    <a:pt x="10939" y="6126"/>
                  </a:cubicBezTo>
                  <a:close/>
                  <a:moveTo>
                    <a:pt x="13849" y="7647"/>
                  </a:moveTo>
                  <a:cubicBezTo>
                    <a:pt x="13586" y="8127"/>
                    <a:pt x="13297" y="8593"/>
                    <a:pt x="12982" y="9045"/>
                  </a:cubicBezTo>
                  <a:cubicBezTo>
                    <a:pt x="12667" y="9497"/>
                    <a:pt x="12334" y="9936"/>
                    <a:pt x="11969" y="10357"/>
                  </a:cubicBezTo>
                  <a:lnTo>
                    <a:pt x="14436" y="12379"/>
                  </a:lnTo>
                  <a:cubicBezTo>
                    <a:pt x="14933" y="11764"/>
                    <a:pt x="15319" y="11085"/>
                    <a:pt x="15581" y="10366"/>
                  </a:cubicBezTo>
                  <a:cubicBezTo>
                    <a:pt x="15842" y="9647"/>
                    <a:pt x="15976" y="8886"/>
                    <a:pt x="15982" y="8110"/>
                  </a:cubicBezTo>
                  <a:cubicBezTo>
                    <a:pt x="15743" y="8082"/>
                    <a:pt x="15506" y="8058"/>
                    <a:pt x="15271" y="8015"/>
                  </a:cubicBezTo>
                  <a:cubicBezTo>
                    <a:pt x="15030" y="7970"/>
                    <a:pt x="14788" y="7908"/>
                    <a:pt x="14551" y="7847"/>
                  </a:cubicBezTo>
                  <a:cubicBezTo>
                    <a:pt x="14314" y="7786"/>
                    <a:pt x="14080" y="7724"/>
                    <a:pt x="13849" y="7647"/>
                  </a:cubicBezTo>
                  <a:close/>
                  <a:moveTo>
                    <a:pt x="5621" y="6339"/>
                  </a:moveTo>
                  <a:cubicBezTo>
                    <a:pt x="5287" y="6724"/>
                    <a:pt x="4981" y="7134"/>
                    <a:pt x="4692" y="7547"/>
                  </a:cubicBezTo>
                  <a:cubicBezTo>
                    <a:pt x="4403" y="7961"/>
                    <a:pt x="4130" y="8387"/>
                    <a:pt x="3887" y="8826"/>
                  </a:cubicBezTo>
                  <a:cubicBezTo>
                    <a:pt x="4272" y="8990"/>
                    <a:pt x="4648" y="9168"/>
                    <a:pt x="5008" y="9376"/>
                  </a:cubicBezTo>
                  <a:cubicBezTo>
                    <a:pt x="5368" y="9585"/>
                    <a:pt x="5718" y="9817"/>
                    <a:pt x="6049" y="10067"/>
                  </a:cubicBezTo>
                  <a:lnTo>
                    <a:pt x="7817" y="8145"/>
                  </a:lnTo>
                  <a:lnTo>
                    <a:pt x="5621" y="6339"/>
                  </a:lnTo>
                  <a:close/>
                  <a:moveTo>
                    <a:pt x="8538" y="8741"/>
                  </a:moveTo>
                  <a:lnTo>
                    <a:pt x="6770" y="10663"/>
                  </a:lnTo>
                  <a:cubicBezTo>
                    <a:pt x="7059" y="10924"/>
                    <a:pt x="7330" y="11201"/>
                    <a:pt x="7582" y="11489"/>
                  </a:cubicBezTo>
                  <a:cubicBezTo>
                    <a:pt x="7834" y="11777"/>
                    <a:pt x="8064" y="12076"/>
                    <a:pt x="8278" y="12390"/>
                  </a:cubicBezTo>
                  <a:cubicBezTo>
                    <a:pt x="8700" y="12103"/>
                    <a:pt x="9109" y="11798"/>
                    <a:pt x="9499" y="11473"/>
                  </a:cubicBezTo>
                  <a:cubicBezTo>
                    <a:pt x="9889" y="11147"/>
                    <a:pt x="10262" y="10804"/>
                    <a:pt x="10617" y="10442"/>
                  </a:cubicBezTo>
                  <a:lnTo>
                    <a:pt x="8538" y="8741"/>
                  </a:lnTo>
                  <a:close/>
                  <a:moveTo>
                    <a:pt x="1798" y="9132"/>
                  </a:moveTo>
                  <a:cubicBezTo>
                    <a:pt x="1535" y="9075"/>
                    <a:pt x="1275" y="9033"/>
                    <a:pt x="1007" y="8999"/>
                  </a:cubicBezTo>
                  <a:cubicBezTo>
                    <a:pt x="1062" y="9423"/>
                    <a:pt x="1148" y="9837"/>
                    <a:pt x="1280" y="10238"/>
                  </a:cubicBezTo>
                  <a:cubicBezTo>
                    <a:pt x="1412" y="10638"/>
                    <a:pt x="1583" y="11018"/>
                    <a:pt x="1786" y="11388"/>
                  </a:cubicBezTo>
                  <a:cubicBezTo>
                    <a:pt x="1891" y="11037"/>
                    <a:pt x="2008" y="10691"/>
                    <a:pt x="2139" y="10348"/>
                  </a:cubicBezTo>
                  <a:cubicBezTo>
                    <a:pt x="2270" y="10005"/>
                    <a:pt x="2418" y="9667"/>
                    <a:pt x="2574" y="9334"/>
                  </a:cubicBezTo>
                  <a:cubicBezTo>
                    <a:pt x="2319" y="9257"/>
                    <a:pt x="2059" y="9189"/>
                    <a:pt x="1798" y="9132"/>
                  </a:cubicBezTo>
                  <a:close/>
                  <a:moveTo>
                    <a:pt x="11338" y="11038"/>
                  </a:moveTo>
                  <a:cubicBezTo>
                    <a:pt x="10948" y="11437"/>
                    <a:pt x="10541" y="11810"/>
                    <a:pt x="10111" y="12167"/>
                  </a:cubicBezTo>
                  <a:cubicBezTo>
                    <a:pt x="9681" y="12525"/>
                    <a:pt x="9224" y="12866"/>
                    <a:pt x="8757" y="13179"/>
                  </a:cubicBezTo>
                  <a:cubicBezTo>
                    <a:pt x="8923" y="13483"/>
                    <a:pt x="9075" y="13796"/>
                    <a:pt x="9206" y="14117"/>
                  </a:cubicBezTo>
                  <a:cubicBezTo>
                    <a:pt x="9337" y="14439"/>
                    <a:pt x="9449" y="14769"/>
                    <a:pt x="9544" y="15106"/>
                  </a:cubicBezTo>
                  <a:cubicBezTo>
                    <a:pt x="10358" y="14993"/>
                    <a:pt x="11133" y="14757"/>
                    <a:pt x="11852" y="14413"/>
                  </a:cubicBezTo>
                  <a:cubicBezTo>
                    <a:pt x="12571" y="14068"/>
                    <a:pt x="13229" y="13610"/>
                    <a:pt x="13805" y="13059"/>
                  </a:cubicBezTo>
                  <a:lnTo>
                    <a:pt x="11338" y="11038"/>
                  </a:lnTo>
                  <a:close/>
                  <a:moveTo>
                    <a:pt x="3466" y="9652"/>
                  </a:moveTo>
                  <a:cubicBezTo>
                    <a:pt x="3255" y="10099"/>
                    <a:pt x="3068" y="10559"/>
                    <a:pt x="2906" y="11023"/>
                  </a:cubicBezTo>
                  <a:cubicBezTo>
                    <a:pt x="2744" y="11488"/>
                    <a:pt x="2612" y="11967"/>
                    <a:pt x="2500" y="12447"/>
                  </a:cubicBezTo>
                  <a:cubicBezTo>
                    <a:pt x="2606" y="12576"/>
                    <a:pt x="2712" y="12693"/>
                    <a:pt x="2827" y="12816"/>
                  </a:cubicBezTo>
                  <a:cubicBezTo>
                    <a:pt x="2943" y="12939"/>
                    <a:pt x="3067" y="13064"/>
                    <a:pt x="3192" y="13180"/>
                  </a:cubicBezTo>
                  <a:lnTo>
                    <a:pt x="5416" y="10759"/>
                  </a:lnTo>
                  <a:cubicBezTo>
                    <a:pt x="5115" y="10538"/>
                    <a:pt x="4810" y="10332"/>
                    <a:pt x="4484" y="10148"/>
                  </a:cubicBezTo>
                  <a:cubicBezTo>
                    <a:pt x="4158" y="9964"/>
                    <a:pt x="3813" y="9796"/>
                    <a:pt x="3466" y="9652"/>
                  </a:cubicBezTo>
                  <a:close/>
                  <a:moveTo>
                    <a:pt x="6136" y="11355"/>
                  </a:moveTo>
                  <a:lnTo>
                    <a:pt x="3901" y="13774"/>
                  </a:lnTo>
                  <a:cubicBezTo>
                    <a:pt x="4016" y="13856"/>
                    <a:pt x="4137" y="13929"/>
                    <a:pt x="4256" y="14005"/>
                  </a:cubicBezTo>
                  <a:cubicBezTo>
                    <a:pt x="4376" y="14081"/>
                    <a:pt x="4502" y="14158"/>
                    <a:pt x="4626" y="14228"/>
                  </a:cubicBezTo>
                  <a:cubicBezTo>
                    <a:pt x="5123" y="14054"/>
                    <a:pt x="5608" y="13859"/>
                    <a:pt x="6082" y="13639"/>
                  </a:cubicBezTo>
                  <a:cubicBezTo>
                    <a:pt x="6556" y="13419"/>
                    <a:pt x="7019" y="13171"/>
                    <a:pt x="7466" y="12906"/>
                  </a:cubicBezTo>
                  <a:cubicBezTo>
                    <a:pt x="7279" y="12625"/>
                    <a:pt x="7074" y="12352"/>
                    <a:pt x="6853" y="12093"/>
                  </a:cubicBezTo>
                  <a:cubicBezTo>
                    <a:pt x="6632" y="11833"/>
                    <a:pt x="6391" y="11591"/>
                    <a:pt x="6136" y="11355"/>
                  </a:cubicBezTo>
                  <a:close/>
                  <a:moveTo>
                    <a:pt x="7934" y="13694"/>
                  </a:moveTo>
                  <a:cubicBezTo>
                    <a:pt x="7591" y="13896"/>
                    <a:pt x="7243" y="14084"/>
                    <a:pt x="6885" y="14262"/>
                  </a:cubicBezTo>
                  <a:cubicBezTo>
                    <a:pt x="6527" y="14440"/>
                    <a:pt x="6160" y="14609"/>
                    <a:pt x="5788" y="14762"/>
                  </a:cubicBezTo>
                  <a:cubicBezTo>
                    <a:pt x="6191" y="14908"/>
                    <a:pt x="6614" y="15020"/>
                    <a:pt x="7040" y="15099"/>
                  </a:cubicBezTo>
                  <a:cubicBezTo>
                    <a:pt x="7538" y="15190"/>
                    <a:pt x="8041" y="15236"/>
                    <a:pt x="8548" y="15233"/>
                  </a:cubicBezTo>
                  <a:cubicBezTo>
                    <a:pt x="8471" y="14966"/>
                    <a:pt x="8384" y="14704"/>
                    <a:pt x="8282" y="14447"/>
                  </a:cubicBezTo>
                  <a:cubicBezTo>
                    <a:pt x="8181" y="14190"/>
                    <a:pt x="8061" y="13938"/>
                    <a:pt x="7934" y="1369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50" name="Shape 10383">
              <a:extLst>
                <a:ext uri="{FF2B5EF4-FFF2-40B4-BE49-F238E27FC236}">
                  <a16:creationId xmlns:a16="http://schemas.microsoft.com/office/drawing/2014/main" id="{CE960554-3A7E-8B41-8964-4074CA0C1117}"/>
                </a:ext>
              </a:extLst>
            </p:cNvPr>
            <p:cNvSpPr/>
            <p:nvPr/>
          </p:nvSpPr>
          <p:spPr>
            <a:xfrm>
              <a:off x="18326100" y="4525793"/>
              <a:ext cx="707796" cy="707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3" h="20113" extrusionOk="0">
                  <a:moveTo>
                    <a:pt x="8483" y="125"/>
                  </a:moveTo>
                  <a:cubicBezTo>
                    <a:pt x="2996" y="994"/>
                    <a:pt x="-744" y="6142"/>
                    <a:pt x="125" y="11629"/>
                  </a:cubicBezTo>
                  <a:cubicBezTo>
                    <a:pt x="994" y="17116"/>
                    <a:pt x="6142" y="20856"/>
                    <a:pt x="11629" y="19987"/>
                  </a:cubicBezTo>
                  <a:cubicBezTo>
                    <a:pt x="17116" y="19118"/>
                    <a:pt x="20856" y="13970"/>
                    <a:pt x="19987" y="8483"/>
                  </a:cubicBezTo>
                  <a:cubicBezTo>
                    <a:pt x="19118" y="2996"/>
                    <a:pt x="13970" y="-744"/>
                    <a:pt x="8483" y="125"/>
                  </a:cubicBezTo>
                  <a:close/>
                  <a:moveTo>
                    <a:pt x="8760" y="1873"/>
                  </a:moveTo>
                  <a:cubicBezTo>
                    <a:pt x="8956" y="1842"/>
                    <a:pt x="9163" y="1878"/>
                    <a:pt x="9336" y="2004"/>
                  </a:cubicBezTo>
                  <a:cubicBezTo>
                    <a:pt x="9681" y="2255"/>
                    <a:pt x="9758" y="2741"/>
                    <a:pt x="9507" y="3087"/>
                  </a:cubicBezTo>
                  <a:cubicBezTo>
                    <a:pt x="9256" y="3432"/>
                    <a:pt x="8770" y="3509"/>
                    <a:pt x="8424" y="3258"/>
                  </a:cubicBezTo>
                  <a:cubicBezTo>
                    <a:pt x="8079" y="3007"/>
                    <a:pt x="8002" y="2521"/>
                    <a:pt x="8253" y="2175"/>
                  </a:cubicBezTo>
                  <a:cubicBezTo>
                    <a:pt x="8378" y="2002"/>
                    <a:pt x="8564" y="1904"/>
                    <a:pt x="8760" y="1873"/>
                  </a:cubicBezTo>
                  <a:close/>
                  <a:moveTo>
                    <a:pt x="9098" y="4008"/>
                  </a:moveTo>
                  <a:cubicBezTo>
                    <a:pt x="9327" y="3971"/>
                    <a:pt x="9546" y="4130"/>
                    <a:pt x="9582" y="4359"/>
                  </a:cubicBezTo>
                  <a:lnTo>
                    <a:pt x="10314" y="8984"/>
                  </a:lnTo>
                  <a:cubicBezTo>
                    <a:pt x="10465" y="9019"/>
                    <a:pt x="10626" y="8992"/>
                    <a:pt x="10759" y="9088"/>
                  </a:cubicBezTo>
                  <a:cubicBezTo>
                    <a:pt x="10893" y="9186"/>
                    <a:pt x="10931" y="9343"/>
                    <a:pt x="11011" y="9477"/>
                  </a:cubicBezTo>
                  <a:lnTo>
                    <a:pt x="14460" y="8930"/>
                  </a:lnTo>
                  <a:cubicBezTo>
                    <a:pt x="14689" y="8894"/>
                    <a:pt x="14908" y="9053"/>
                    <a:pt x="14944" y="9282"/>
                  </a:cubicBezTo>
                  <a:cubicBezTo>
                    <a:pt x="14980" y="9511"/>
                    <a:pt x="14822" y="9729"/>
                    <a:pt x="14593" y="9766"/>
                  </a:cubicBezTo>
                  <a:lnTo>
                    <a:pt x="11143" y="10312"/>
                  </a:lnTo>
                  <a:cubicBezTo>
                    <a:pt x="11108" y="10464"/>
                    <a:pt x="11121" y="10625"/>
                    <a:pt x="11024" y="10759"/>
                  </a:cubicBezTo>
                  <a:cubicBezTo>
                    <a:pt x="10636" y="11292"/>
                    <a:pt x="9886" y="11411"/>
                    <a:pt x="9353" y="11024"/>
                  </a:cubicBezTo>
                  <a:cubicBezTo>
                    <a:pt x="8820" y="10636"/>
                    <a:pt x="8701" y="9886"/>
                    <a:pt x="9088" y="9353"/>
                  </a:cubicBezTo>
                  <a:cubicBezTo>
                    <a:pt x="9188" y="9215"/>
                    <a:pt x="9357" y="9195"/>
                    <a:pt x="9495" y="9114"/>
                  </a:cubicBezTo>
                  <a:lnTo>
                    <a:pt x="8762" y="4489"/>
                  </a:lnTo>
                  <a:cubicBezTo>
                    <a:pt x="8726" y="4260"/>
                    <a:pt x="8869" y="4044"/>
                    <a:pt x="9098" y="4008"/>
                  </a:cubicBezTo>
                  <a:close/>
                  <a:moveTo>
                    <a:pt x="2495" y="10476"/>
                  </a:moveTo>
                  <a:cubicBezTo>
                    <a:pt x="2691" y="10446"/>
                    <a:pt x="2898" y="10482"/>
                    <a:pt x="3071" y="10607"/>
                  </a:cubicBezTo>
                  <a:cubicBezTo>
                    <a:pt x="3417" y="10859"/>
                    <a:pt x="3494" y="11345"/>
                    <a:pt x="3243" y="11690"/>
                  </a:cubicBezTo>
                  <a:cubicBezTo>
                    <a:pt x="2992" y="12035"/>
                    <a:pt x="2505" y="12113"/>
                    <a:pt x="2160" y="11862"/>
                  </a:cubicBezTo>
                  <a:cubicBezTo>
                    <a:pt x="1814" y="11610"/>
                    <a:pt x="1737" y="11124"/>
                    <a:pt x="1988" y="10779"/>
                  </a:cubicBezTo>
                  <a:cubicBezTo>
                    <a:pt x="2114" y="10606"/>
                    <a:pt x="2300" y="10507"/>
                    <a:pt x="2495" y="10476"/>
                  </a:cubicBezTo>
                  <a:close/>
                  <a:moveTo>
                    <a:pt x="17392" y="8117"/>
                  </a:moveTo>
                  <a:cubicBezTo>
                    <a:pt x="17587" y="8086"/>
                    <a:pt x="17779" y="8125"/>
                    <a:pt x="17952" y="8250"/>
                  </a:cubicBezTo>
                  <a:cubicBezTo>
                    <a:pt x="18298" y="8502"/>
                    <a:pt x="18375" y="8988"/>
                    <a:pt x="18124" y="9333"/>
                  </a:cubicBezTo>
                  <a:cubicBezTo>
                    <a:pt x="17872" y="9678"/>
                    <a:pt x="17402" y="9753"/>
                    <a:pt x="17056" y="9502"/>
                  </a:cubicBezTo>
                  <a:cubicBezTo>
                    <a:pt x="16711" y="9251"/>
                    <a:pt x="16634" y="8765"/>
                    <a:pt x="16885" y="8419"/>
                  </a:cubicBezTo>
                  <a:cubicBezTo>
                    <a:pt x="17010" y="8247"/>
                    <a:pt x="17196" y="8148"/>
                    <a:pt x="17392" y="8117"/>
                  </a:cubicBezTo>
                  <a:close/>
                  <a:moveTo>
                    <a:pt x="11112" y="16723"/>
                  </a:moveTo>
                  <a:cubicBezTo>
                    <a:pt x="11308" y="16692"/>
                    <a:pt x="11515" y="16728"/>
                    <a:pt x="11688" y="16854"/>
                  </a:cubicBezTo>
                  <a:cubicBezTo>
                    <a:pt x="12033" y="17105"/>
                    <a:pt x="12110" y="17591"/>
                    <a:pt x="11859" y="17937"/>
                  </a:cubicBezTo>
                  <a:cubicBezTo>
                    <a:pt x="11608" y="18282"/>
                    <a:pt x="11122" y="18359"/>
                    <a:pt x="10776" y="18108"/>
                  </a:cubicBezTo>
                  <a:cubicBezTo>
                    <a:pt x="10431" y="17857"/>
                    <a:pt x="10354" y="17371"/>
                    <a:pt x="10605" y="17025"/>
                  </a:cubicBezTo>
                  <a:cubicBezTo>
                    <a:pt x="10730" y="16853"/>
                    <a:pt x="10916" y="16754"/>
                    <a:pt x="11112" y="1672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51" name="Shape 10384">
              <a:extLst>
                <a:ext uri="{FF2B5EF4-FFF2-40B4-BE49-F238E27FC236}">
                  <a16:creationId xmlns:a16="http://schemas.microsoft.com/office/drawing/2014/main" id="{460526F9-0EB6-7843-87E0-751DFDEF773B}"/>
                </a:ext>
              </a:extLst>
            </p:cNvPr>
            <p:cNvSpPr/>
            <p:nvPr/>
          </p:nvSpPr>
          <p:spPr>
            <a:xfrm>
              <a:off x="21178433" y="7084811"/>
              <a:ext cx="603784" cy="760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615" y="0"/>
                  </a:moveTo>
                  <a:lnTo>
                    <a:pt x="0" y="18854"/>
                  </a:lnTo>
                  <a:lnTo>
                    <a:pt x="17786" y="21600"/>
                  </a:lnTo>
                  <a:lnTo>
                    <a:pt x="21600" y="6017"/>
                  </a:lnTo>
                  <a:lnTo>
                    <a:pt x="18300" y="2113"/>
                  </a:lnTo>
                  <a:lnTo>
                    <a:pt x="4615" y="0"/>
                  </a:lnTo>
                  <a:close/>
                  <a:moveTo>
                    <a:pt x="9206" y="5215"/>
                  </a:moveTo>
                  <a:lnTo>
                    <a:pt x="15684" y="6215"/>
                  </a:lnTo>
                  <a:lnTo>
                    <a:pt x="15556" y="6735"/>
                  </a:lnTo>
                  <a:lnTo>
                    <a:pt x="9079" y="5735"/>
                  </a:lnTo>
                  <a:lnTo>
                    <a:pt x="9206" y="5215"/>
                  </a:lnTo>
                  <a:close/>
                  <a:moveTo>
                    <a:pt x="4712" y="9845"/>
                  </a:moveTo>
                  <a:lnTo>
                    <a:pt x="17667" y="11845"/>
                  </a:lnTo>
                  <a:lnTo>
                    <a:pt x="17544" y="12350"/>
                  </a:lnTo>
                  <a:lnTo>
                    <a:pt x="4588" y="10350"/>
                  </a:lnTo>
                  <a:lnTo>
                    <a:pt x="4712" y="9845"/>
                  </a:lnTo>
                  <a:close/>
                  <a:moveTo>
                    <a:pt x="4086" y="12402"/>
                  </a:moveTo>
                  <a:lnTo>
                    <a:pt x="17041" y="14402"/>
                  </a:lnTo>
                  <a:lnTo>
                    <a:pt x="16914" y="14923"/>
                  </a:lnTo>
                  <a:lnTo>
                    <a:pt x="3958" y="12923"/>
                  </a:lnTo>
                  <a:lnTo>
                    <a:pt x="4086" y="12402"/>
                  </a:lnTo>
                  <a:close/>
                  <a:moveTo>
                    <a:pt x="3460" y="14960"/>
                  </a:moveTo>
                  <a:lnTo>
                    <a:pt x="9938" y="15960"/>
                  </a:lnTo>
                  <a:lnTo>
                    <a:pt x="9810" y="16480"/>
                  </a:lnTo>
                  <a:lnTo>
                    <a:pt x="3332" y="15480"/>
                  </a:lnTo>
                  <a:lnTo>
                    <a:pt x="3460" y="1496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52" name="Shape 10385">
              <a:extLst>
                <a:ext uri="{FF2B5EF4-FFF2-40B4-BE49-F238E27FC236}">
                  <a16:creationId xmlns:a16="http://schemas.microsoft.com/office/drawing/2014/main" id="{6959C8ED-1A2D-7846-A397-6EBBE7A0AFE4}"/>
                </a:ext>
              </a:extLst>
            </p:cNvPr>
            <p:cNvSpPr/>
            <p:nvPr/>
          </p:nvSpPr>
          <p:spPr>
            <a:xfrm>
              <a:off x="20665447" y="6815808"/>
              <a:ext cx="608340" cy="1291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19" y="0"/>
                  </a:moveTo>
                  <a:lnTo>
                    <a:pt x="15512" y="1725"/>
                  </a:lnTo>
                  <a:cubicBezTo>
                    <a:pt x="15654" y="1751"/>
                    <a:pt x="17066" y="2005"/>
                    <a:pt x="17066" y="2005"/>
                  </a:cubicBezTo>
                  <a:lnTo>
                    <a:pt x="16932" y="2169"/>
                  </a:lnTo>
                  <a:lnTo>
                    <a:pt x="15379" y="1889"/>
                  </a:lnTo>
                  <a:lnTo>
                    <a:pt x="14764" y="2643"/>
                  </a:lnTo>
                  <a:cubicBezTo>
                    <a:pt x="14901" y="2667"/>
                    <a:pt x="15906" y="2848"/>
                    <a:pt x="15906" y="2848"/>
                  </a:cubicBezTo>
                  <a:lnTo>
                    <a:pt x="15773" y="3012"/>
                  </a:lnTo>
                  <a:lnTo>
                    <a:pt x="14631" y="2807"/>
                  </a:lnTo>
                  <a:lnTo>
                    <a:pt x="14016" y="3561"/>
                  </a:lnTo>
                  <a:cubicBezTo>
                    <a:pt x="14158" y="3586"/>
                    <a:pt x="15569" y="3841"/>
                    <a:pt x="15569" y="3841"/>
                  </a:cubicBezTo>
                  <a:lnTo>
                    <a:pt x="15436" y="4004"/>
                  </a:lnTo>
                  <a:lnTo>
                    <a:pt x="13883" y="3724"/>
                  </a:lnTo>
                  <a:lnTo>
                    <a:pt x="13267" y="4479"/>
                  </a:lnTo>
                  <a:cubicBezTo>
                    <a:pt x="13404" y="4504"/>
                    <a:pt x="14409" y="4684"/>
                    <a:pt x="14409" y="4684"/>
                  </a:cubicBezTo>
                  <a:lnTo>
                    <a:pt x="14276" y="4848"/>
                  </a:lnTo>
                  <a:lnTo>
                    <a:pt x="13134" y="4643"/>
                  </a:lnTo>
                  <a:lnTo>
                    <a:pt x="12519" y="5397"/>
                  </a:lnTo>
                  <a:cubicBezTo>
                    <a:pt x="12661" y="5422"/>
                    <a:pt x="14072" y="5676"/>
                    <a:pt x="14072" y="5676"/>
                  </a:cubicBezTo>
                  <a:lnTo>
                    <a:pt x="13939" y="5840"/>
                  </a:lnTo>
                  <a:lnTo>
                    <a:pt x="12386" y="5561"/>
                  </a:lnTo>
                  <a:lnTo>
                    <a:pt x="11771" y="6315"/>
                  </a:lnTo>
                  <a:cubicBezTo>
                    <a:pt x="11908" y="6339"/>
                    <a:pt x="12913" y="6520"/>
                    <a:pt x="12913" y="6520"/>
                  </a:cubicBezTo>
                  <a:lnTo>
                    <a:pt x="12780" y="6684"/>
                  </a:lnTo>
                  <a:lnTo>
                    <a:pt x="11638" y="6478"/>
                  </a:lnTo>
                  <a:lnTo>
                    <a:pt x="11023" y="7232"/>
                  </a:lnTo>
                  <a:cubicBezTo>
                    <a:pt x="11164" y="7258"/>
                    <a:pt x="12575" y="7513"/>
                    <a:pt x="12575" y="7513"/>
                  </a:cubicBezTo>
                  <a:lnTo>
                    <a:pt x="12442" y="7677"/>
                  </a:lnTo>
                  <a:lnTo>
                    <a:pt x="10890" y="7396"/>
                  </a:lnTo>
                  <a:lnTo>
                    <a:pt x="10274" y="8151"/>
                  </a:lnTo>
                  <a:cubicBezTo>
                    <a:pt x="10411" y="8176"/>
                    <a:pt x="11416" y="8356"/>
                    <a:pt x="11416" y="8356"/>
                  </a:cubicBezTo>
                  <a:lnTo>
                    <a:pt x="11283" y="8520"/>
                  </a:lnTo>
                  <a:lnTo>
                    <a:pt x="10141" y="8315"/>
                  </a:lnTo>
                  <a:lnTo>
                    <a:pt x="9526" y="9069"/>
                  </a:lnTo>
                  <a:cubicBezTo>
                    <a:pt x="9667" y="9094"/>
                    <a:pt x="11079" y="9348"/>
                    <a:pt x="11079" y="9348"/>
                  </a:cubicBezTo>
                  <a:lnTo>
                    <a:pt x="10946" y="9512"/>
                  </a:lnTo>
                  <a:lnTo>
                    <a:pt x="9392" y="9232"/>
                  </a:lnTo>
                  <a:lnTo>
                    <a:pt x="8778" y="9986"/>
                  </a:lnTo>
                  <a:cubicBezTo>
                    <a:pt x="8914" y="10011"/>
                    <a:pt x="9919" y="10193"/>
                    <a:pt x="9919" y="10193"/>
                  </a:cubicBezTo>
                  <a:lnTo>
                    <a:pt x="9786" y="10355"/>
                  </a:lnTo>
                  <a:lnTo>
                    <a:pt x="8644" y="10150"/>
                  </a:lnTo>
                  <a:lnTo>
                    <a:pt x="8029" y="10905"/>
                  </a:lnTo>
                  <a:cubicBezTo>
                    <a:pt x="8170" y="10930"/>
                    <a:pt x="9582" y="11185"/>
                    <a:pt x="9582" y="11184"/>
                  </a:cubicBezTo>
                  <a:lnTo>
                    <a:pt x="9449" y="11348"/>
                  </a:lnTo>
                  <a:lnTo>
                    <a:pt x="7896" y="11068"/>
                  </a:lnTo>
                  <a:lnTo>
                    <a:pt x="7281" y="11823"/>
                  </a:lnTo>
                  <a:cubicBezTo>
                    <a:pt x="7417" y="11847"/>
                    <a:pt x="8423" y="12028"/>
                    <a:pt x="8423" y="12028"/>
                  </a:cubicBezTo>
                  <a:lnTo>
                    <a:pt x="8289" y="12192"/>
                  </a:lnTo>
                  <a:lnTo>
                    <a:pt x="7147" y="11987"/>
                  </a:lnTo>
                  <a:lnTo>
                    <a:pt x="6533" y="12740"/>
                  </a:lnTo>
                  <a:cubicBezTo>
                    <a:pt x="6674" y="12766"/>
                    <a:pt x="8086" y="13020"/>
                    <a:pt x="8086" y="13020"/>
                  </a:cubicBezTo>
                  <a:lnTo>
                    <a:pt x="7952" y="13184"/>
                  </a:lnTo>
                  <a:lnTo>
                    <a:pt x="6399" y="12904"/>
                  </a:lnTo>
                  <a:lnTo>
                    <a:pt x="5784" y="13659"/>
                  </a:lnTo>
                  <a:cubicBezTo>
                    <a:pt x="5920" y="13684"/>
                    <a:pt x="6926" y="13864"/>
                    <a:pt x="6926" y="13864"/>
                  </a:cubicBezTo>
                  <a:lnTo>
                    <a:pt x="6792" y="14028"/>
                  </a:lnTo>
                  <a:lnTo>
                    <a:pt x="5651" y="13822"/>
                  </a:lnTo>
                  <a:lnTo>
                    <a:pt x="5036" y="14577"/>
                  </a:lnTo>
                  <a:cubicBezTo>
                    <a:pt x="5177" y="14602"/>
                    <a:pt x="6589" y="14856"/>
                    <a:pt x="6589" y="14856"/>
                  </a:cubicBezTo>
                  <a:lnTo>
                    <a:pt x="6455" y="15020"/>
                  </a:lnTo>
                  <a:lnTo>
                    <a:pt x="4902" y="14741"/>
                  </a:lnTo>
                  <a:lnTo>
                    <a:pt x="4288" y="15494"/>
                  </a:lnTo>
                  <a:cubicBezTo>
                    <a:pt x="4424" y="15519"/>
                    <a:pt x="5430" y="15700"/>
                    <a:pt x="5430" y="15700"/>
                  </a:cubicBezTo>
                  <a:lnTo>
                    <a:pt x="5296" y="15863"/>
                  </a:lnTo>
                  <a:lnTo>
                    <a:pt x="4154" y="15658"/>
                  </a:lnTo>
                  <a:lnTo>
                    <a:pt x="3540" y="16412"/>
                  </a:lnTo>
                  <a:cubicBezTo>
                    <a:pt x="3681" y="16437"/>
                    <a:pt x="5093" y="16691"/>
                    <a:pt x="5093" y="16691"/>
                  </a:cubicBezTo>
                  <a:lnTo>
                    <a:pt x="4959" y="16855"/>
                  </a:lnTo>
                  <a:lnTo>
                    <a:pt x="3406" y="16576"/>
                  </a:lnTo>
                  <a:lnTo>
                    <a:pt x="2791" y="17331"/>
                  </a:lnTo>
                  <a:cubicBezTo>
                    <a:pt x="2927" y="17355"/>
                    <a:pt x="3933" y="17536"/>
                    <a:pt x="3933" y="17536"/>
                  </a:cubicBezTo>
                  <a:lnTo>
                    <a:pt x="3799" y="17700"/>
                  </a:lnTo>
                  <a:lnTo>
                    <a:pt x="2658" y="17493"/>
                  </a:lnTo>
                  <a:lnTo>
                    <a:pt x="2042" y="18248"/>
                  </a:lnTo>
                  <a:cubicBezTo>
                    <a:pt x="2184" y="18274"/>
                    <a:pt x="3596" y="18528"/>
                    <a:pt x="3596" y="18528"/>
                  </a:cubicBezTo>
                  <a:lnTo>
                    <a:pt x="3462" y="18692"/>
                  </a:lnTo>
                  <a:lnTo>
                    <a:pt x="1909" y="18412"/>
                  </a:lnTo>
                  <a:lnTo>
                    <a:pt x="1294" y="19166"/>
                  </a:lnTo>
                  <a:cubicBezTo>
                    <a:pt x="1431" y="19191"/>
                    <a:pt x="2436" y="19371"/>
                    <a:pt x="2436" y="19371"/>
                  </a:cubicBezTo>
                  <a:lnTo>
                    <a:pt x="2303" y="19535"/>
                  </a:lnTo>
                  <a:lnTo>
                    <a:pt x="1161" y="19330"/>
                  </a:lnTo>
                  <a:lnTo>
                    <a:pt x="546" y="20084"/>
                  </a:lnTo>
                  <a:cubicBezTo>
                    <a:pt x="688" y="20109"/>
                    <a:pt x="2099" y="20364"/>
                    <a:pt x="2099" y="20364"/>
                  </a:cubicBezTo>
                  <a:lnTo>
                    <a:pt x="1966" y="20527"/>
                  </a:lnTo>
                  <a:lnTo>
                    <a:pt x="413" y="20248"/>
                  </a:lnTo>
                  <a:lnTo>
                    <a:pt x="0" y="20754"/>
                  </a:lnTo>
                  <a:lnTo>
                    <a:pt x="4681" y="21600"/>
                  </a:lnTo>
                  <a:lnTo>
                    <a:pt x="21600" y="846"/>
                  </a:lnTo>
                  <a:lnTo>
                    <a:pt x="16919" y="0"/>
                  </a:lnTo>
                  <a:close/>
                  <a:moveTo>
                    <a:pt x="18807" y="978"/>
                  </a:moveTo>
                  <a:cubicBezTo>
                    <a:pt x="19275" y="1062"/>
                    <a:pt x="19509" y="1308"/>
                    <a:pt x="19330" y="1528"/>
                  </a:cubicBezTo>
                  <a:cubicBezTo>
                    <a:pt x="19151" y="1748"/>
                    <a:pt x="18626" y="1858"/>
                    <a:pt x="18158" y="1774"/>
                  </a:cubicBezTo>
                  <a:cubicBezTo>
                    <a:pt x="17691" y="1689"/>
                    <a:pt x="17457" y="1442"/>
                    <a:pt x="17637" y="1222"/>
                  </a:cubicBezTo>
                  <a:cubicBezTo>
                    <a:pt x="17816" y="1002"/>
                    <a:pt x="18340" y="893"/>
                    <a:pt x="18807" y="97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53" name="Shape 10386">
              <a:extLst>
                <a:ext uri="{FF2B5EF4-FFF2-40B4-BE49-F238E27FC236}">
                  <a16:creationId xmlns:a16="http://schemas.microsoft.com/office/drawing/2014/main" id="{CE7D998C-8DD8-7E46-A102-94D06098E540}"/>
                </a:ext>
              </a:extLst>
            </p:cNvPr>
            <p:cNvSpPr/>
            <p:nvPr/>
          </p:nvSpPr>
          <p:spPr>
            <a:xfrm>
              <a:off x="19887189" y="8018518"/>
              <a:ext cx="374757" cy="414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600" extrusionOk="0">
                  <a:moveTo>
                    <a:pt x="10339" y="0"/>
                  </a:moveTo>
                  <a:cubicBezTo>
                    <a:pt x="8560" y="0"/>
                    <a:pt x="6992" y="1375"/>
                    <a:pt x="5917" y="3576"/>
                  </a:cubicBezTo>
                  <a:cubicBezTo>
                    <a:pt x="5568" y="3546"/>
                    <a:pt x="5234" y="3529"/>
                    <a:pt x="4903" y="3529"/>
                  </a:cubicBezTo>
                  <a:cubicBezTo>
                    <a:pt x="2761" y="3529"/>
                    <a:pt x="1171" y="4188"/>
                    <a:pt x="431" y="5396"/>
                  </a:cubicBezTo>
                  <a:cubicBezTo>
                    <a:pt x="-452" y="6840"/>
                    <a:pt x="119" y="8796"/>
                    <a:pt x="1578" y="10761"/>
                  </a:cubicBezTo>
                  <a:cubicBezTo>
                    <a:pt x="84" y="12747"/>
                    <a:pt x="-461" y="14730"/>
                    <a:pt x="431" y="16188"/>
                  </a:cubicBezTo>
                  <a:cubicBezTo>
                    <a:pt x="1171" y="17397"/>
                    <a:pt x="2760" y="18055"/>
                    <a:pt x="4903" y="18055"/>
                  </a:cubicBezTo>
                  <a:cubicBezTo>
                    <a:pt x="5246" y="18055"/>
                    <a:pt x="5621" y="18010"/>
                    <a:pt x="5983" y="17976"/>
                  </a:cubicBezTo>
                  <a:cubicBezTo>
                    <a:pt x="7057" y="20156"/>
                    <a:pt x="8570" y="21600"/>
                    <a:pt x="10339" y="21600"/>
                  </a:cubicBezTo>
                  <a:cubicBezTo>
                    <a:pt x="12118" y="21600"/>
                    <a:pt x="13685" y="20225"/>
                    <a:pt x="14761" y="18024"/>
                  </a:cubicBezTo>
                  <a:cubicBezTo>
                    <a:pt x="15110" y="18054"/>
                    <a:pt x="15460" y="18071"/>
                    <a:pt x="15791" y="18071"/>
                  </a:cubicBezTo>
                  <a:cubicBezTo>
                    <a:pt x="17934" y="18071"/>
                    <a:pt x="19507" y="17412"/>
                    <a:pt x="20246" y="16204"/>
                  </a:cubicBezTo>
                  <a:cubicBezTo>
                    <a:pt x="21134" y="14753"/>
                    <a:pt x="20576" y="12782"/>
                    <a:pt x="19099" y="10808"/>
                  </a:cubicBezTo>
                  <a:cubicBezTo>
                    <a:pt x="20594" y="8822"/>
                    <a:pt x="21139" y="6839"/>
                    <a:pt x="20246" y="5380"/>
                  </a:cubicBezTo>
                  <a:cubicBezTo>
                    <a:pt x="19508" y="4173"/>
                    <a:pt x="17934" y="3514"/>
                    <a:pt x="15791" y="3514"/>
                  </a:cubicBezTo>
                  <a:cubicBezTo>
                    <a:pt x="15438" y="3514"/>
                    <a:pt x="15052" y="3573"/>
                    <a:pt x="14677" y="3608"/>
                  </a:cubicBezTo>
                  <a:cubicBezTo>
                    <a:pt x="13604" y="1440"/>
                    <a:pt x="12102" y="0"/>
                    <a:pt x="10339" y="0"/>
                  </a:cubicBezTo>
                  <a:close/>
                  <a:moveTo>
                    <a:pt x="10339" y="1004"/>
                  </a:moveTo>
                  <a:cubicBezTo>
                    <a:pt x="11591" y="1004"/>
                    <a:pt x="12710" y="2093"/>
                    <a:pt x="13580" y="3733"/>
                  </a:cubicBezTo>
                  <a:cubicBezTo>
                    <a:pt x="12541" y="3915"/>
                    <a:pt x="11452" y="4238"/>
                    <a:pt x="10355" y="4643"/>
                  </a:cubicBezTo>
                  <a:cubicBezTo>
                    <a:pt x="9226" y="4226"/>
                    <a:pt x="8099" y="3899"/>
                    <a:pt x="7031" y="3718"/>
                  </a:cubicBezTo>
                  <a:cubicBezTo>
                    <a:pt x="7905" y="2046"/>
                    <a:pt x="9073" y="1004"/>
                    <a:pt x="10339" y="1004"/>
                  </a:cubicBezTo>
                  <a:close/>
                  <a:moveTo>
                    <a:pt x="15791" y="4518"/>
                  </a:moveTo>
                  <a:cubicBezTo>
                    <a:pt x="17538" y="4518"/>
                    <a:pt x="18791" y="4998"/>
                    <a:pt x="19332" y="5882"/>
                  </a:cubicBezTo>
                  <a:cubicBezTo>
                    <a:pt x="19959" y="6907"/>
                    <a:pt x="19540" y="8380"/>
                    <a:pt x="18468" y="9914"/>
                  </a:cubicBezTo>
                  <a:cubicBezTo>
                    <a:pt x="17787" y="9159"/>
                    <a:pt x="16951" y="8410"/>
                    <a:pt x="16007" y="7702"/>
                  </a:cubicBezTo>
                  <a:cubicBezTo>
                    <a:pt x="15826" y="6556"/>
                    <a:pt x="15554" y="5511"/>
                    <a:pt x="15193" y="4565"/>
                  </a:cubicBezTo>
                  <a:cubicBezTo>
                    <a:pt x="15389" y="4554"/>
                    <a:pt x="15602" y="4518"/>
                    <a:pt x="15791" y="4518"/>
                  </a:cubicBezTo>
                  <a:close/>
                  <a:moveTo>
                    <a:pt x="4903" y="4533"/>
                  </a:moveTo>
                  <a:cubicBezTo>
                    <a:pt x="5095" y="4533"/>
                    <a:pt x="5302" y="4538"/>
                    <a:pt x="5501" y="4549"/>
                  </a:cubicBezTo>
                  <a:cubicBezTo>
                    <a:pt x="5130" y="5520"/>
                    <a:pt x="4852" y="6633"/>
                    <a:pt x="4670" y="7812"/>
                  </a:cubicBezTo>
                  <a:cubicBezTo>
                    <a:pt x="3730" y="8526"/>
                    <a:pt x="2966" y="9248"/>
                    <a:pt x="2293" y="10008"/>
                  </a:cubicBezTo>
                  <a:cubicBezTo>
                    <a:pt x="1175" y="8445"/>
                    <a:pt x="708" y="6940"/>
                    <a:pt x="1346" y="5898"/>
                  </a:cubicBezTo>
                  <a:cubicBezTo>
                    <a:pt x="1887" y="5014"/>
                    <a:pt x="3156" y="4533"/>
                    <a:pt x="4903" y="4533"/>
                  </a:cubicBezTo>
                  <a:close/>
                  <a:moveTo>
                    <a:pt x="14062" y="4659"/>
                  </a:moveTo>
                  <a:cubicBezTo>
                    <a:pt x="14333" y="5325"/>
                    <a:pt x="14582" y="6051"/>
                    <a:pt x="14761" y="6839"/>
                  </a:cubicBezTo>
                  <a:cubicBezTo>
                    <a:pt x="14294" y="6539"/>
                    <a:pt x="13808" y="6239"/>
                    <a:pt x="13298" y="5961"/>
                  </a:cubicBezTo>
                  <a:cubicBezTo>
                    <a:pt x="12768" y="5672"/>
                    <a:pt x="12225" y="5480"/>
                    <a:pt x="11685" y="5239"/>
                  </a:cubicBezTo>
                  <a:cubicBezTo>
                    <a:pt x="12500" y="4985"/>
                    <a:pt x="13298" y="4775"/>
                    <a:pt x="14062" y="4659"/>
                  </a:cubicBezTo>
                  <a:close/>
                  <a:moveTo>
                    <a:pt x="6599" y="4675"/>
                  </a:moveTo>
                  <a:cubicBezTo>
                    <a:pt x="7326" y="4784"/>
                    <a:pt x="8103" y="5021"/>
                    <a:pt x="8876" y="5255"/>
                  </a:cubicBezTo>
                  <a:cubicBezTo>
                    <a:pt x="8379" y="5481"/>
                    <a:pt x="7868" y="5695"/>
                    <a:pt x="7380" y="5961"/>
                  </a:cubicBezTo>
                  <a:cubicBezTo>
                    <a:pt x="6837" y="6256"/>
                    <a:pt x="6443" y="6613"/>
                    <a:pt x="5950" y="6933"/>
                  </a:cubicBezTo>
                  <a:cubicBezTo>
                    <a:pt x="6128" y="6137"/>
                    <a:pt x="6326" y="5348"/>
                    <a:pt x="6599" y="4675"/>
                  </a:cubicBezTo>
                  <a:close/>
                  <a:moveTo>
                    <a:pt x="10405" y="5788"/>
                  </a:moveTo>
                  <a:cubicBezTo>
                    <a:pt x="11196" y="6102"/>
                    <a:pt x="11987" y="6415"/>
                    <a:pt x="12766" y="6839"/>
                  </a:cubicBezTo>
                  <a:cubicBezTo>
                    <a:pt x="13571" y="7278"/>
                    <a:pt x="14317" y="7751"/>
                    <a:pt x="15010" y="8251"/>
                  </a:cubicBezTo>
                  <a:cubicBezTo>
                    <a:pt x="15123" y="9067"/>
                    <a:pt x="15193" y="9915"/>
                    <a:pt x="15193" y="10792"/>
                  </a:cubicBezTo>
                  <a:cubicBezTo>
                    <a:pt x="15193" y="11657"/>
                    <a:pt x="15070" y="12466"/>
                    <a:pt x="14960" y="13271"/>
                  </a:cubicBezTo>
                  <a:cubicBezTo>
                    <a:pt x="14260" y="13779"/>
                    <a:pt x="13583" y="14300"/>
                    <a:pt x="12766" y="14745"/>
                  </a:cubicBezTo>
                  <a:cubicBezTo>
                    <a:pt x="11937" y="15197"/>
                    <a:pt x="11096" y="15469"/>
                    <a:pt x="10256" y="15796"/>
                  </a:cubicBezTo>
                  <a:cubicBezTo>
                    <a:pt x="9475" y="15485"/>
                    <a:pt x="8681" y="15180"/>
                    <a:pt x="7912" y="14761"/>
                  </a:cubicBezTo>
                  <a:cubicBezTo>
                    <a:pt x="7107" y="14323"/>
                    <a:pt x="6360" y="13849"/>
                    <a:pt x="5668" y="13349"/>
                  </a:cubicBezTo>
                  <a:cubicBezTo>
                    <a:pt x="5554" y="12533"/>
                    <a:pt x="5501" y="11669"/>
                    <a:pt x="5501" y="10792"/>
                  </a:cubicBezTo>
                  <a:cubicBezTo>
                    <a:pt x="5501" y="9918"/>
                    <a:pt x="5605" y="9111"/>
                    <a:pt x="5718" y="8298"/>
                  </a:cubicBezTo>
                  <a:cubicBezTo>
                    <a:pt x="6420" y="7788"/>
                    <a:pt x="7092" y="7270"/>
                    <a:pt x="7912" y="6824"/>
                  </a:cubicBezTo>
                  <a:cubicBezTo>
                    <a:pt x="8731" y="6377"/>
                    <a:pt x="9574" y="6113"/>
                    <a:pt x="10405" y="5788"/>
                  </a:cubicBezTo>
                  <a:close/>
                  <a:moveTo>
                    <a:pt x="10339" y="7984"/>
                  </a:moveTo>
                  <a:cubicBezTo>
                    <a:pt x="8690" y="7984"/>
                    <a:pt x="7363" y="9237"/>
                    <a:pt x="7363" y="10792"/>
                  </a:cubicBezTo>
                  <a:cubicBezTo>
                    <a:pt x="7363" y="12348"/>
                    <a:pt x="8690" y="13616"/>
                    <a:pt x="10339" y="13616"/>
                  </a:cubicBezTo>
                  <a:cubicBezTo>
                    <a:pt x="11987" y="13616"/>
                    <a:pt x="13331" y="12348"/>
                    <a:pt x="13331" y="10792"/>
                  </a:cubicBezTo>
                  <a:cubicBezTo>
                    <a:pt x="13331" y="9237"/>
                    <a:pt x="11987" y="7984"/>
                    <a:pt x="10339" y="7984"/>
                  </a:cubicBezTo>
                  <a:close/>
                  <a:moveTo>
                    <a:pt x="4571" y="9098"/>
                  </a:moveTo>
                  <a:cubicBezTo>
                    <a:pt x="4522" y="9664"/>
                    <a:pt x="4438" y="10197"/>
                    <a:pt x="4438" y="10792"/>
                  </a:cubicBezTo>
                  <a:cubicBezTo>
                    <a:pt x="4438" y="11349"/>
                    <a:pt x="4462" y="11892"/>
                    <a:pt x="4504" y="12424"/>
                  </a:cubicBezTo>
                  <a:cubicBezTo>
                    <a:pt x="3891" y="11902"/>
                    <a:pt x="3374" y="11375"/>
                    <a:pt x="2908" y="10839"/>
                  </a:cubicBezTo>
                  <a:cubicBezTo>
                    <a:pt x="3403" y="10260"/>
                    <a:pt x="3903" y="9661"/>
                    <a:pt x="4571" y="9098"/>
                  </a:cubicBezTo>
                  <a:close/>
                  <a:moveTo>
                    <a:pt x="16190" y="9176"/>
                  </a:moveTo>
                  <a:cubicBezTo>
                    <a:pt x="16796" y="9693"/>
                    <a:pt x="17307" y="10215"/>
                    <a:pt x="17769" y="10745"/>
                  </a:cubicBezTo>
                  <a:cubicBezTo>
                    <a:pt x="17273" y="11325"/>
                    <a:pt x="16776" y="11907"/>
                    <a:pt x="16107" y="12471"/>
                  </a:cubicBezTo>
                  <a:cubicBezTo>
                    <a:pt x="16155" y="11912"/>
                    <a:pt x="16257" y="11379"/>
                    <a:pt x="16257" y="10792"/>
                  </a:cubicBezTo>
                  <a:cubicBezTo>
                    <a:pt x="16257" y="10236"/>
                    <a:pt x="16233" y="9708"/>
                    <a:pt x="16190" y="9176"/>
                  </a:cubicBezTo>
                  <a:close/>
                  <a:moveTo>
                    <a:pt x="18384" y="11576"/>
                  </a:moveTo>
                  <a:cubicBezTo>
                    <a:pt x="19512" y="13146"/>
                    <a:pt x="19972" y="14656"/>
                    <a:pt x="19332" y="15702"/>
                  </a:cubicBezTo>
                  <a:cubicBezTo>
                    <a:pt x="18791" y="16586"/>
                    <a:pt x="17537" y="17067"/>
                    <a:pt x="15791" y="17067"/>
                  </a:cubicBezTo>
                  <a:cubicBezTo>
                    <a:pt x="15599" y="17067"/>
                    <a:pt x="15392" y="17047"/>
                    <a:pt x="15193" y="17035"/>
                  </a:cubicBezTo>
                  <a:cubicBezTo>
                    <a:pt x="15564" y="16065"/>
                    <a:pt x="15826" y="14967"/>
                    <a:pt x="16007" y="13788"/>
                  </a:cubicBezTo>
                  <a:cubicBezTo>
                    <a:pt x="16951" y="13073"/>
                    <a:pt x="17710" y="12337"/>
                    <a:pt x="18384" y="11576"/>
                  </a:cubicBezTo>
                  <a:close/>
                  <a:moveTo>
                    <a:pt x="2210" y="11655"/>
                  </a:moveTo>
                  <a:cubicBezTo>
                    <a:pt x="2896" y="12420"/>
                    <a:pt x="3714" y="13165"/>
                    <a:pt x="4670" y="13882"/>
                  </a:cubicBezTo>
                  <a:cubicBezTo>
                    <a:pt x="4849" y="15014"/>
                    <a:pt x="5113" y="16067"/>
                    <a:pt x="5468" y="17004"/>
                  </a:cubicBezTo>
                  <a:cubicBezTo>
                    <a:pt x="5283" y="17014"/>
                    <a:pt x="5081" y="17051"/>
                    <a:pt x="4903" y="17051"/>
                  </a:cubicBezTo>
                  <a:cubicBezTo>
                    <a:pt x="3156" y="17051"/>
                    <a:pt x="1887" y="16571"/>
                    <a:pt x="1346" y="15686"/>
                  </a:cubicBezTo>
                  <a:cubicBezTo>
                    <a:pt x="717" y="14659"/>
                    <a:pt x="1131" y="13193"/>
                    <a:pt x="2210" y="11655"/>
                  </a:cubicBezTo>
                  <a:close/>
                  <a:moveTo>
                    <a:pt x="14744" y="14651"/>
                  </a:moveTo>
                  <a:cubicBezTo>
                    <a:pt x="14565" y="15455"/>
                    <a:pt x="14370" y="16247"/>
                    <a:pt x="14096" y="16925"/>
                  </a:cubicBezTo>
                  <a:cubicBezTo>
                    <a:pt x="13364" y="16816"/>
                    <a:pt x="12580" y="16581"/>
                    <a:pt x="11802" y="16345"/>
                  </a:cubicBezTo>
                  <a:cubicBezTo>
                    <a:pt x="12304" y="16117"/>
                    <a:pt x="12804" y="15892"/>
                    <a:pt x="13298" y="15624"/>
                  </a:cubicBezTo>
                  <a:cubicBezTo>
                    <a:pt x="13843" y="15326"/>
                    <a:pt x="14249" y="14973"/>
                    <a:pt x="14744" y="14651"/>
                  </a:cubicBezTo>
                  <a:close/>
                  <a:moveTo>
                    <a:pt x="5934" y="14761"/>
                  </a:moveTo>
                  <a:cubicBezTo>
                    <a:pt x="6400" y="15061"/>
                    <a:pt x="6869" y="15346"/>
                    <a:pt x="7380" y="15624"/>
                  </a:cubicBezTo>
                  <a:cubicBezTo>
                    <a:pt x="7902" y="15908"/>
                    <a:pt x="8444" y="16107"/>
                    <a:pt x="8976" y="16345"/>
                  </a:cubicBezTo>
                  <a:cubicBezTo>
                    <a:pt x="8160" y="16598"/>
                    <a:pt x="7364" y="16795"/>
                    <a:pt x="6599" y="16910"/>
                  </a:cubicBezTo>
                  <a:cubicBezTo>
                    <a:pt x="6331" y="16249"/>
                    <a:pt x="6110" y="15542"/>
                    <a:pt x="5934" y="14761"/>
                  </a:cubicBezTo>
                  <a:close/>
                  <a:moveTo>
                    <a:pt x="10322" y="16941"/>
                  </a:moveTo>
                  <a:cubicBezTo>
                    <a:pt x="11458" y="17362"/>
                    <a:pt x="12573" y="17700"/>
                    <a:pt x="13647" y="17882"/>
                  </a:cubicBezTo>
                  <a:cubicBezTo>
                    <a:pt x="12773" y="19553"/>
                    <a:pt x="11605" y="20596"/>
                    <a:pt x="10339" y="20596"/>
                  </a:cubicBezTo>
                  <a:cubicBezTo>
                    <a:pt x="9084" y="20596"/>
                    <a:pt x="7951" y="19498"/>
                    <a:pt x="7081" y="17851"/>
                  </a:cubicBezTo>
                  <a:cubicBezTo>
                    <a:pt x="8127" y="17671"/>
                    <a:pt x="9217" y="17349"/>
                    <a:pt x="10322" y="1694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54" name="Shape 10387">
              <a:extLst>
                <a:ext uri="{FF2B5EF4-FFF2-40B4-BE49-F238E27FC236}">
                  <a16:creationId xmlns:a16="http://schemas.microsoft.com/office/drawing/2014/main" id="{3579D198-F91B-8A4A-9CA7-C67CA4AC8019}"/>
                </a:ext>
              </a:extLst>
            </p:cNvPr>
            <p:cNvSpPr/>
            <p:nvPr/>
          </p:nvSpPr>
          <p:spPr>
            <a:xfrm>
              <a:off x="19258037" y="4159743"/>
              <a:ext cx="657991" cy="400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4177"/>
                  </a:moveTo>
                  <a:cubicBezTo>
                    <a:pt x="2527" y="15134"/>
                    <a:pt x="4222" y="12910"/>
                    <a:pt x="5702" y="10575"/>
                  </a:cubicBezTo>
                  <a:cubicBezTo>
                    <a:pt x="6408" y="13676"/>
                    <a:pt x="7362" y="16803"/>
                    <a:pt x="9837" y="17741"/>
                  </a:cubicBezTo>
                  <a:cubicBezTo>
                    <a:pt x="12287" y="18668"/>
                    <a:pt x="13976" y="16590"/>
                    <a:pt x="15426" y="14335"/>
                  </a:cubicBezTo>
                  <a:cubicBezTo>
                    <a:pt x="16134" y="17472"/>
                    <a:pt x="17076" y="20652"/>
                    <a:pt x="19580" y="21600"/>
                  </a:cubicBezTo>
                  <a:lnTo>
                    <a:pt x="19844" y="19777"/>
                  </a:lnTo>
                  <a:cubicBezTo>
                    <a:pt x="17724" y="18974"/>
                    <a:pt x="17025" y="16203"/>
                    <a:pt x="16319" y="12948"/>
                  </a:cubicBezTo>
                  <a:cubicBezTo>
                    <a:pt x="17841" y="10489"/>
                    <a:pt x="19206" y="8437"/>
                    <a:pt x="21352" y="9250"/>
                  </a:cubicBezTo>
                  <a:lnTo>
                    <a:pt x="21600" y="7421"/>
                  </a:lnTo>
                  <a:cubicBezTo>
                    <a:pt x="19073" y="6464"/>
                    <a:pt x="17365" y="8691"/>
                    <a:pt x="15886" y="11025"/>
                  </a:cubicBezTo>
                  <a:cubicBezTo>
                    <a:pt x="15180" y="7926"/>
                    <a:pt x="14217" y="4820"/>
                    <a:pt x="11744" y="3883"/>
                  </a:cubicBezTo>
                  <a:cubicBezTo>
                    <a:pt x="9288" y="2954"/>
                    <a:pt x="7622" y="5034"/>
                    <a:pt x="6170" y="7294"/>
                  </a:cubicBezTo>
                  <a:cubicBezTo>
                    <a:pt x="5461" y="4152"/>
                    <a:pt x="4515" y="950"/>
                    <a:pt x="2007" y="0"/>
                  </a:cubicBezTo>
                  <a:cubicBezTo>
                    <a:pt x="2007" y="0"/>
                    <a:pt x="1755" y="1827"/>
                    <a:pt x="1755" y="1827"/>
                  </a:cubicBezTo>
                  <a:cubicBezTo>
                    <a:pt x="3881" y="2632"/>
                    <a:pt x="4569" y="5413"/>
                    <a:pt x="5277" y="8681"/>
                  </a:cubicBezTo>
                  <a:cubicBezTo>
                    <a:pt x="3758" y="11134"/>
                    <a:pt x="2389" y="13165"/>
                    <a:pt x="247" y="12354"/>
                  </a:cubicBezTo>
                  <a:lnTo>
                    <a:pt x="0" y="14177"/>
                  </a:lnTo>
                  <a:close/>
                  <a:moveTo>
                    <a:pt x="608" y="11260"/>
                  </a:moveTo>
                  <a:cubicBezTo>
                    <a:pt x="982" y="11395"/>
                    <a:pt x="1324" y="11420"/>
                    <a:pt x="1648" y="11361"/>
                  </a:cubicBezTo>
                  <a:cubicBezTo>
                    <a:pt x="1648" y="11361"/>
                    <a:pt x="2736" y="3679"/>
                    <a:pt x="2736" y="3679"/>
                  </a:cubicBezTo>
                  <a:cubicBezTo>
                    <a:pt x="2461" y="3396"/>
                    <a:pt x="2144" y="3178"/>
                    <a:pt x="1771" y="3033"/>
                  </a:cubicBezTo>
                  <a:lnTo>
                    <a:pt x="608" y="11260"/>
                  </a:lnTo>
                  <a:close/>
                  <a:moveTo>
                    <a:pt x="2743" y="10793"/>
                  </a:moveTo>
                  <a:cubicBezTo>
                    <a:pt x="3150" y="10493"/>
                    <a:pt x="3533" y="10048"/>
                    <a:pt x="3917" y="9511"/>
                  </a:cubicBezTo>
                  <a:lnTo>
                    <a:pt x="4287" y="6924"/>
                  </a:lnTo>
                  <a:cubicBezTo>
                    <a:pt x="4087" y="6170"/>
                    <a:pt x="3864" y="5496"/>
                    <a:pt x="3579" y="4938"/>
                  </a:cubicBezTo>
                  <a:lnTo>
                    <a:pt x="2743" y="10793"/>
                  </a:lnTo>
                  <a:close/>
                  <a:moveTo>
                    <a:pt x="6595" y="9188"/>
                  </a:moveTo>
                  <a:cubicBezTo>
                    <a:pt x="8063" y="6828"/>
                    <a:pt x="9414" y="4924"/>
                    <a:pt x="11495" y="5712"/>
                  </a:cubicBezTo>
                  <a:cubicBezTo>
                    <a:pt x="13593" y="6506"/>
                    <a:pt x="14292" y="9219"/>
                    <a:pt x="14990" y="12431"/>
                  </a:cubicBezTo>
                  <a:cubicBezTo>
                    <a:pt x="13526" y="14784"/>
                    <a:pt x="12177" y="16704"/>
                    <a:pt x="10101" y="15917"/>
                  </a:cubicBezTo>
                  <a:cubicBezTo>
                    <a:pt x="8003" y="15123"/>
                    <a:pt x="7294" y="12399"/>
                    <a:pt x="6595" y="9188"/>
                  </a:cubicBezTo>
                  <a:close/>
                  <a:moveTo>
                    <a:pt x="7938" y="11422"/>
                  </a:moveTo>
                  <a:cubicBezTo>
                    <a:pt x="8176" y="12303"/>
                    <a:pt x="8447" y="13084"/>
                    <a:pt x="8788" y="13733"/>
                  </a:cubicBezTo>
                  <a:lnTo>
                    <a:pt x="9770" y="6683"/>
                  </a:lnTo>
                  <a:cubicBezTo>
                    <a:pt x="9292" y="7022"/>
                    <a:pt x="8844" y="7536"/>
                    <a:pt x="8395" y="8157"/>
                  </a:cubicBezTo>
                  <a:lnTo>
                    <a:pt x="7938" y="11422"/>
                  </a:lnTo>
                  <a:close/>
                  <a:moveTo>
                    <a:pt x="9753" y="14444"/>
                  </a:moveTo>
                  <a:cubicBezTo>
                    <a:pt x="9947" y="14585"/>
                    <a:pt x="10156" y="14700"/>
                    <a:pt x="10391" y="14785"/>
                  </a:cubicBezTo>
                  <a:cubicBezTo>
                    <a:pt x="10509" y="14829"/>
                    <a:pt x="10624" y="14858"/>
                    <a:pt x="10737" y="14880"/>
                  </a:cubicBezTo>
                  <a:lnTo>
                    <a:pt x="11912" y="6809"/>
                  </a:lnTo>
                  <a:cubicBezTo>
                    <a:pt x="11804" y="6751"/>
                    <a:pt x="11691" y="6700"/>
                    <a:pt x="11572" y="6657"/>
                  </a:cubicBezTo>
                  <a:cubicBezTo>
                    <a:pt x="11338" y="6572"/>
                    <a:pt x="11118" y="6530"/>
                    <a:pt x="10904" y="6522"/>
                  </a:cubicBezTo>
                  <a:lnTo>
                    <a:pt x="9753" y="14444"/>
                  </a:lnTo>
                  <a:close/>
                  <a:moveTo>
                    <a:pt x="11819" y="15088"/>
                  </a:moveTo>
                  <a:cubicBezTo>
                    <a:pt x="12255" y="14876"/>
                    <a:pt x="12659" y="14511"/>
                    <a:pt x="13056" y="14038"/>
                  </a:cubicBezTo>
                  <a:lnTo>
                    <a:pt x="13679" y="9709"/>
                  </a:lnTo>
                  <a:cubicBezTo>
                    <a:pt x="13451" y="9006"/>
                    <a:pt x="13187" y="8394"/>
                    <a:pt x="12852" y="7898"/>
                  </a:cubicBezTo>
                  <a:lnTo>
                    <a:pt x="11819" y="15088"/>
                  </a:lnTo>
                  <a:close/>
                  <a:moveTo>
                    <a:pt x="17315" y="14655"/>
                  </a:moveTo>
                  <a:cubicBezTo>
                    <a:pt x="17522" y="15364"/>
                    <a:pt x="17751" y="15987"/>
                    <a:pt x="18038" y="16501"/>
                  </a:cubicBezTo>
                  <a:lnTo>
                    <a:pt x="18774" y="10835"/>
                  </a:lnTo>
                  <a:cubicBezTo>
                    <a:pt x="18379" y="11153"/>
                    <a:pt x="18008" y="11606"/>
                    <a:pt x="17639" y="12150"/>
                  </a:cubicBezTo>
                  <a:lnTo>
                    <a:pt x="17315" y="14655"/>
                  </a:lnTo>
                  <a:close/>
                  <a:moveTo>
                    <a:pt x="19142" y="17799"/>
                  </a:moveTo>
                  <a:cubicBezTo>
                    <a:pt x="19411" y="18060"/>
                    <a:pt x="19719" y="18258"/>
                    <a:pt x="20080" y="18383"/>
                  </a:cubicBezTo>
                  <a:lnTo>
                    <a:pt x="21155" y="10467"/>
                  </a:lnTo>
                  <a:cubicBezTo>
                    <a:pt x="20792" y="10352"/>
                    <a:pt x="20458" y="10341"/>
                    <a:pt x="20145" y="10409"/>
                  </a:cubicBezTo>
                  <a:cubicBezTo>
                    <a:pt x="20145" y="10409"/>
                    <a:pt x="19142" y="17799"/>
                    <a:pt x="19142" y="1779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55" name="Shape 10388">
              <a:extLst>
                <a:ext uri="{FF2B5EF4-FFF2-40B4-BE49-F238E27FC236}">
                  <a16:creationId xmlns:a16="http://schemas.microsoft.com/office/drawing/2014/main" id="{A2F66520-D880-084D-8D33-578CDEAE5890}"/>
                </a:ext>
              </a:extLst>
            </p:cNvPr>
            <p:cNvSpPr/>
            <p:nvPr/>
          </p:nvSpPr>
          <p:spPr>
            <a:xfrm>
              <a:off x="18647193" y="4108798"/>
              <a:ext cx="356298" cy="370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69" extrusionOk="0">
                  <a:moveTo>
                    <a:pt x="9892" y="341"/>
                  </a:moveTo>
                  <a:cubicBezTo>
                    <a:pt x="10333" y="-98"/>
                    <a:pt x="11063" y="-117"/>
                    <a:pt x="11519" y="307"/>
                  </a:cubicBezTo>
                  <a:lnTo>
                    <a:pt x="21020" y="9136"/>
                  </a:lnTo>
                  <a:cubicBezTo>
                    <a:pt x="21476" y="9561"/>
                    <a:pt x="21482" y="10263"/>
                    <a:pt x="21042" y="10702"/>
                  </a:cubicBezTo>
                  <a:lnTo>
                    <a:pt x="10676" y="21032"/>
                  </a:lnTo>
                  <a:cubicBezTo>
                    <a:pt x="10236" y="21471"/>
                    <a:pt x="9512" y="21483"/>
                    <a:pt x="9056" y="21059"/>
                  </a:cubicBezTo>
                  <a:lnTo>
                    <a:pt x="6577" y="18755"/>
                  </a:lnTo>
                  <a:lnTo>
                    <a:pt x="9366" y="15976"/>
                  </a:lnTo>
                  <a:cubicBezTo>
                    <a:pt x="9806" y="15537"/>
                    <a:pt x="9793" y="14841"/>
                    <a:pt x="9337" y="14417"/>
                  </a:cubicBezTo>
                  <a:lnTo>
                    <a:pt x="7682" y="12879"/>
                  </a:lnTo>
                  <a:cubicBezTo>
                    <a:pt x="7226" y="12455"/>
                    <a:pt x="6503" y="12467"/>
                    <a:pt x="6062" y="12906"/>
                  </a:cubicBezTo>
                  <a:lnTo>
                    <a:pt x="3274" y="15685"/>
                  </a:lnTo>
                  <a:lnTo>
                    <a:pt x="1210" y="13767"/>
                  </a:lnTo>
                  <a:cubicBezTo>
                    <a:pt x="754" y="13343"/>
                    <a:pt x="734" y="12641"/>
                    <a:pt x="1175" y="12202"/>
                  </a:cubicBezTo>
                  <a:lnTo>
                    <a:pt x="351" y="11436"/>
                  </a:lnTo>
                  <a:cubicBezTo>
                    <a:pt x="-105" y="11012"/>
                    <a:pt x="-118" y="10316"/>
                    <a:pt x="322" y="9877"/>
                  </a:cubicBezTo>
                  <a:lnTo>
                    <a:pt x="9892" y="341"/>
                  </a:lnTo>
                  <a:close/>
                  <a:moveTo>
                    <a:pt x="10322" y="1500"/>
                  </a:moveTo>
                  <a:lnTo>
                    <a:pt x="1949" y="9844"/>
                  </a:lnTo>
                  <a:cubicBezTo>
                    <a:pt x="1949" y="9844"/>
                    <a:pt x="1145" y="10641"/>
                    <a:pt x="1971" y="11409"/>
                  </a:cubicBezTo>
                  <a:lnTo>
                    <a:pt x="11146" y="2266"/>
                  </a:lnTo>
                  <a:cubicBezTo>
                    <a:pt x="11366" y="2046"/>
                    <a:pt x="11360" y="1705"/>
                    <a:pt x="11132" y="1492"/>
                  </a:cubicBezTo>
                  <a:cubicBezTo>
                    <a:pt x="10904" y="1281"/>
                    <a:pt x="10542" y="1280"/>
                    <a:pt x="10322" y="1500"/>
                  </a:cubicBezTo>
                  <a:close/>
                  <a:moveTo>
                    <a:pt x="6083" y="13685"/>
                  </a:moveTo>
                  <a:cubicBezTo>
                    <a:pt x="6523" y="13247"/>
                    <a:pt x="7247" y="13234"/>
                    <a:pt x="7703" y="13658"/>
                  </a:cubicBezTo>
                  <a:lnTo>
                    <a:pt x="8527" y="14424"/>
                  </a:lnTo>
                  <a:cubicBezTo>
                    <a:pt x="8983" y="14848"/>
                    <a:pt x="8996" y="15544"/>
                    <a:pt x="8555" y="15983"/>
                  </a:cubicBezTo>
                  <a:lnTo>
                    <a:pt x="6161" y="18369"/>
                  </a:lnTo>
                  <a:cubicBezTo>
                    <a:pt x="5721" y="18808"/>
                    <a:pt x="4991" y="18826"/>
                    <a:pt x="4535" y="18403"/>
                  </a:cubicBezTo>
                  <a:lnTo>
                    <a:pt x="3711" y="17637"/>
                  </a:lnTo>
                  <a:cubicBezTo>
                    <a:pt x="3254" y="17213"/>
                    <a:pt x="3249" y="16510"/>
                    <a:pt x="3689" y="16071"/>
                  </a:cubicBezTo>
                  <a:lnTo>
                    <a:pt x="6083" y="13685"/>
                  </a:lnTo>
                  <a:close/>
                  <a:moveTo>
                    <a:pt x="6506" y="14851"/>
                  </a:moveTo>
                  <a:cubicBezTo>
                    <a:pt x="6286" y="15071"/>
                    <a:pt x="6285" y="15419"/>
                    <a:pt x="6514" y="15631"/>
                  </a:cubicBezTo>
                  <a:cubicBezTo>
                    <a:pt x="6742" y="15843"/>
                    <a:pt x="7110" y="15837"/>
                    <a:pt x="7330" y="15617"/>
                  </a:cubicBezTo>
                  <a:cubicBezTo>
                    <a:pt x="7550" y="15398"/>
                    <a:pt x="7544" y="15043"/>
                    <a:pt x="7316" y="14831"/>
                  </a:cubicBezTo>
                  <a:cubicBezTo>
                    <a:pt x="7088" y="14619"/>
                    <a:pt x="6726" y="14632"/>
                    <a:pt x="6506" y="1485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56" name="Shape 10389">
              <a:extLst>
                <a:ext uri="{FF2B5EF4-FFF2-40B4-BE49-F238E27FC236}">
                  <a16:creationId xmlns:a16="http://schemas.microsoft.com/office/drawing/2014/main" id="{166B512E-563D-D24F-AB93-37858078436F}"/>
                </a:ext>
              </a:extLst>
            </p:cNvPr>
            <p:cNvSpPr/>
            <p:nvPr/>
          </p:nvSpPr>
          <p:spPr>
            <a:xfrm>
              <a:off x="17493478" y="4180645"/>
              <a:ext cx="832624" cy="547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208" extrusionOk="0">
                  <a:moveTo>
                    <a:pt x="3532" y="6467"/>
                  </a:moveTo>
                  <a:lnTo>
                    <a:pt x="5654" y="19318"/>
                  </a:lnTo>
                  <a:lnTo>
                    <a:pt x="17808" y="14741"/>
                  </a:lnTo>
                  <a:lnTo>
                    <a:pt x="15687" y="1890"/>
                  </a:lnTo>
                  <a:cubicBezTo>
                    <a:pt x="15687" y="1890"/>
                    <a:pt x="3532" y="6467"/>
                    <a:pt x="3532" y="6467"/>
                  </a:cubicBezTo>
                  <a:close/>
                  <a:moveTo>
                    <a:pt x="2391" y="11284"/>
                  </a:moveTo>
                  <a:lnTo>
                    <a:pt x="3148" y="15874"/>
                  </a:lnTo>
                  <a:cubicBezTo>
                    <a:pt x="3190" y="16128"/>
                    <a:pt x="3360" y="16282"/>
                    <a:pt x="3528" y="16218"/>
                  </a:cubicBezTo>
                  <a:cubicBezTo>
                    <a:pt x="3696" y="16155"/>
                    <a:pt x="3798" y="15899"/>
                    <a:pt x="3756" y="15645"/>
                  </a:cubicBezTo>
                  <a:lnTo>
                    <a:pt x="2999" y="11056"/>
                  </a:lnTo>
                  <a:cubicBezTo>
                    <a:pt x="2957" y="10802"/>
                    <a:pt x="2787" y="10648"/>
                    <a:pt x="2619" y="10711"/>
                  </a:cubicBezTo>
                  <a:cubicBezTo>
                    <a:pt x="2451" y="10774"/>
                    <a:pt x="2349" y="11031"/>
                    <a:pt x="2391" y="11284"/>
                  </a:cubicBezTo>
                  <a:close/>
                  <a:moveTo>
                    <a:pt x="19102" y="6941"/>
                  </a:moveTo>
                  <a:cubicBezTo>
                    <a:pt x="18977" y="6181"/>
                    <a:pt x="18467" y="5718"/>
                    <a:pt x="17963" y="5908"/>
                  </a:cubicBezTo>
                  <a:cubicBezTo>
                    <a:pt x="17460" y="6097"/>
                    <a:pt x="17154" y="6868"/>
                    <a:pt x="17279" y="7628"/>
                  </a:cubicBezTo>
                  <a:cubicBezTo>
                    <a:pt x="17405" y="8388"/>
                    <a:pt x="17914" y="8851"/>
                    <a:pt x="18418" y="8661"/>
                  </a:cubicBezTo>
                  <a:cubicBezTo>
                    <a:pt x="18922" y="8472"/>
                    <a:pt x="19228" y="7701"/>
                    <a:pt x="19102" y="6941"/>
                  </a:cubicBezTo>
                  <a:close/>
                  <a:moveTo>
                    <a:pt x="19484" y="1435"/>
                  </a:moveTo>
                  <a:lnTo>
                    <a:pt x="21303" y="12450"/>
                  </a:lnTo>
                  <a:cubicBezTo>
                    <a:pt x="21470" y="13464"/>
                    <a:pt x="21062" y="14490"/>
                    <a:pt x="20390" y="14743"/>
                  </a:cubicBezTo>
                  <a:lnTo>
                    <a:pt x="3374" y="21151"/>
                  </a:lnTo>
                  <a:cubicBezTo>
                    <a:pt x="2703" y="21404"/>
                    <a:pt x="2023" y="20787"/>
                    <a:pt x="1856" y="19773"/>
                  </a:cubicBezTo>
                  <a:lnTo>
                    <a:pt x="37" y="8758"/>
                  </a:lnTo>
                  <a:cubicBezTo>
                    <a:pt x="-130" y="7745"/>
                    <a:pt x="279" y="6718"/>
                    <a:pt x="950" y="6465"/>
                  </a:cubicBezTo>
                  <a:lnTo>
                    <a:pt x="17966" y="57"/>
                  </a:lnTo>
                  <a:cubicBezTo>
                    <a:pt x="18637" y="-196"/>
                    <a:pt x="19317" y="421"/>
                    <a:pt x="19484" y="143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57" name="Shape 10390">
              <a:extLst>
                <a:ext uri="{FF2B5EF4-FFF2-40B4-BE49-F238E27FC236}">
                  <a16:creationId xmlns:a16="http://schemas.microsoft.com/office/drawing/2014/main" id="{BAA55C42-5143-C545-8831-F64B6E1C8DA3}"/>
                </a:ext>
              </a:extLst>
            </p:cNvPr>
            <p:cNvSpPr/>
            <p:nvPr/>
          </p:nvSpPr>
          <p:spPr>
            <a:xfrm>
              <a:off x="18126029" y="6224089"/>
              <a:ext cx="1086985" cy="582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6" extrusionOk="0">
                  <a:moveTo>
                    <a:pt x="16536" y="15317"/>
                  </a:moveTo>
                  <a:lnTo>
                    <a:pt x="16511" y="12603"/>
                  </a:lnTo>
                  <a:lnTo>
                    <a:pt x="16510" y="12603"/>
                  </a:lnTo>
                  <a:cubicBezTo>
                    <a:pt x="16510" y="12601"/>
                    <a:pt x="16511" y="12598"/>
                    <a:pt x="16511" y="12596"/>
                  </a:cubicBezTo>
                  <a:cubicBezTo>
                    <a:pt x="16497" y="11097"/>
                    <a:pt x="13851" y="9967"/>
                    <a:pt x="10600" y="10073"/>
                  </a:cubicBezTo>
                  <a:cubicBezTo>
                    <a:pt x="7350" y="10179"/>
                    <a:pt x="4727" y="11481"/>
                    <a:pt x="4741" y="12979"/>
                  </a:cubicBezTo>
                  <a:cubicBezTo>
                    <a:pt x="4741" y="12982"/>
                    <a:pt x="4741" y="12984"/>
                    <a:pt x="4741" y="12986"/>
                  </a:cubicBezTo>
                  <a:lnTo>
                    <a:pt x="4741" y="12986"/>
                  </a:lnTo>
                  <a:lnTo>
                    <a:pt x="4744" y="13374"/>
                  </a:lnTo>
                  <a:lnTo>
                    <a:pt x="0" y="9650"/>
                  </a:lnTo>
                  <a:lnTo>
                    <a:pt x="10506" y="0"/>
                  </a:lnTo>
                  <a:lnTo>
                    <a:pt x="21600" y="11274"/>
                  </a:lnTo>
                  <a:cubicBezTo>
                    <a:pt x="21600" y="11274"/>
                    <a:pt x="16536" y="15317"/>
                    <a:pt x="16536" y="15317"/>
                  </a:cubicBezTo>
                  <a:close/>
                  <a:moveTo>
                    <a:pt x="3433" y="20010"/>
                  </a:moveTo>
                  <a:cubicBezTo>
                    <a:pt x="3441" y="20866"/>
                    <a:pt x="3096" y="21572"/>
                    <a:pt x="2663" y="21586"/>
                  </a:cubicBezTo>
                  <a:cubicBezTo>
                    <a:pt x="2229" y="21600"/>
                    <a:pt x="1871" y="20917"/>
                    <a:pt x="1863" y="20061"/>
                  </a:cubicBezTo>
                  <a:cubicBezTo>
                    <a:pt x="1858" y="19488"/>
                    <a:pt x="2012" y="18988"/>
                    <a:pt x="2243" y="18712"/>
                  </a:cubicBezTo>
                  <a:lnTo>
                    <a:pt x="2180" y="11901"/>
                  </a:lnTo>
                  <a:lnTo>
                    <a:pt x="2970" y="12521"/>
                  </a:lnTo>
                  <a:lnTo>
                    <a:pt x="3028" y="18686"/>
                  </a:lnTo>
                  <a:cubicBezTo>
                    <a:pt x="3264" y="18947"/>
                    <a:pt x="3427" y="19437"/>
                    <a:pt x="3433" y="20010"/>
                  </a:cubicBezTo>
                  <a:close/>
                  <a:moveTo>
                    <a:pt x="15799" y="20383"/>
                  </a:moveTo>
                  <a:lnTo>
                    <a:pt x="15729" y="12978"/>
                  </a:lnTo>
                  <a:cubicBezTo>
                    <a:pt x="15274" y="12403"/>
                    <a:pt x="13503" y="11530"/>
                    <a:pt x="10615" y="11624"/>
                  </a:cubicBezTo>
                  <a:cubicBezTo>
                    <a:pt x="7726" y="11718"/>
                    <a:pt x="5972" y="12706"/>
                    <a:pt x="5529" y="13310"/>
                  </a:cubicBezTo>
                  <a:lnTo>
                    <a:pt x="5598" y="20715"/>
                  </a:lnTo>
                  <a:cubicBezTo>
                    <a:pt x="5598" y="20715"/>
                    <a:pt x="15799" y="20383"/>
                    <a:pt x="15799" y="2038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58" name="Shape 10391">
              <a:extLst>
                <a:ext uri="{FF2B5EF4-FFF2-40B4-BE49-F238E27FC236}">
                  <a16:creationId xmlns:a16="http://schemas.microsoft.com/office/drawing/2014/main" id="{29B53499-4B29-524B-9758-E577F42108EA}"/>
                </a:ext>
              </a:extLst>
            </p:cNvPr>
            <p:cNvSpPr/>
            <p:nvPr/>
          </p:nvSpPr>
          <p:spPr>
            <a:xfrm>
              <a:off x="15698642" y="7668426"/>
              <a:ext cx="845763" cy="398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54" y="0"/>
                  </a:moveTo>
                  <a:lnTo>
                    <a:pt x="19029" y="1406"/>
                  </a:lnTo>
                  <a:cubicBezTo>
                    <a:pt x="19054" y="1548"/>
                    <a:pt x="19310" y="2958"/>
                    <a:pt x="19310" y="2958"/>
                  </a:cubicBezTo>
                  <a:lnTo>
                    <a:pt x="19147" y="3091"/>
                  </a:lnTo>
                  <a:lnTo>
                    <a:pt x="18865" y="1540"/>
                  </a:lnTo>
                  <a:lnTo>
                    <a:pt x="18111" y="2155"/>
                  </a:lnTo>
                  <a:cubicBezTo>
                    <a:pt x="18136" y="2291"/>
                    <a:pt x="18318" y="3295"/>
                    <a:pt x="18318" y="3295"/>
                  </a:cubicBezTo>
                  <a:lnTo>
                    <a:pt x="18155" y="3428"/>
                  </a:lnTo>
                  <a:lnTo>
                    <a:pt x="17947" y="2288"/>
                  </a:lnTo>
                  <a:lnTo>
                    <a:pt x="17193" y="2903"/>
                  </a:lnTo>
                  <a:cubicBezTo>
                    <a:pt x="17219" y="3044"/>
                    <a:pt x="17474" y="4455"/>
                    <a:pt x="17474" y="4455"/>
                  </a:cubicBezTo>
                  <a:lnTo>
                    <a:pt x="17311" y="4587"/>
                  </a:lnTo>
                  <a:lnTo>
                    <a:pt x="17030" y="3036"/>
                  </a:lnTo>
                  <a:lnTo>
                    <a:pt x="16275" y="3652"/>
                  </a:lnTo>
                  <a:cubicBezTo>
                    <a:pt x="16299" y="3788"/>
                    <a:pt x="16482" y="4792"/>
                    <a:pt x="16482" y="4792"/>
                  </a:cubicBezTo>
                  <a:lnTo>
                    <a:pt x="16318" y="4925"/>
                  </a:lnTo>
                  <a:lnTo>
                    <a:pt x="16111" y="3785"/>
                  </a:lnTo>
                  <a:lnTo>
                    <a:pt x="15357" y="4400"/>
                  </a:lnTo>
                  <a:cubicBezTo>
                    <a:pt x="15383" y="4541"/>
                    <a:pt x="15639" y="5951"/>
                    <a:pt x="15639" y="5951"/>
                  </a:cubicBezTo>
                  <a:lnTo>
                    <a:pt x="15475" y="6085"/>
                  </a:lnTo>
                  <a:lnTo>
                    <a:pt x="15193" y="4533"/>
                  </a:lnTo>
                  <a:lnTo>
                    <a:pt x="14439" y="5148"/>
                  </a:lnTo>
                  <a:cubicBezTo>
                    <a:pt x="14464" y="5284"/>
                    <a:pt x="14647" y="6288"/>
                    <a:pt x="14647" y="6288"/>
                  </a:cubicBezTo>
                  <a:lnTo>
                    <a:pt x="14483" y="6421"/>
                  </a:lnTo>
                  <a:lnTo>
                    <a:pt x="14275" y="5281"/>
                  </a:lnTo>
                  <a:lnTo>
                    <a:pt x="13522" y="5896"/>
                  </a:lnTo>
                  <a:cubicBezTo>
                    <a:pt x="13547" y="6037"/>
                    <a:pt x="13802" y="7448"/>
                    <a:pt x="13802" y="7448"/>
                  </a:cubicBezTo>
                  <a:lnTo>
                    <a:pt x="13638" y="7582"/>
                  </a:lnTo>
                  <a:lnTo>
                    <a:pt x="13358" y="6029"/>
                  </a:lnTo>
                  <a:lnTo>
                    <a:pt x="12603" y="6645"/>
                  </a:lnTo>
                  <a:cubicBezTo>
                    <a:pt x="12628" y="6781"/>
                    <a:pt x="12810" y="7785"/>
                    <a:pt x="12810" y="7785"/>
                  </a:cubicBezTo>
                  <a:lnTo>
                    <a:pt x="12646" y="7919"/>
                  </a:lnTo>
                  <a:lnTo>
                    <a:pt x="12439" y="6778"/>
                  </a:lnTo>
                  <a:lnTo>
                    <a:pt x="11685" y="7393"/>
                  </a:lnTo>
                  <a:cubicBezTo>
                    <a:pt x="11711" y="7534"/>
                    <a:pt x="11967" y="8944"/>
                    <a:pt x="11967" y="8944"/>
                  </a:cubicBezTo>
                  <a:lnTo>
                    <a:pt x="11803" y="9078"/>
                  </a:lnTo>
                  <a:lnTo>
                    <a:pt x="11521" y="7527"/>
                  </a:lnTo>
                  <a:lnTo>
                    <a:pt x="10768" y="8141"/>
                  </a:lnTo>
                  <a:cubicBezTo>
                    <a:pt x="10792" y="8277"/>
                    <a:pt x="10974" y="9282"/>
                    <a:pt x="10974" y="9282"/>
                  </a:cubicBezTo>
                  <a:lnTo>
                    <a:pt x="10811" y="9415"/>
                  </a:lnTo>
                  <a:lnTo>
                    <a:pt x="10604" y="8275"/>
                  </a:lnTo>
                  <a:lnTo>
                    <a:pt x="9849" y="8890"/>
                  </a:lnTo>
                  <a:cubicBezTo>
                    <a:pt x="9874" y="9031"/>
                    <a:pt x="10131" y="10441"/>
                    <a:pt x="10131" y="10441"/>
                  </a:cubicBezTo>
                  <a:lnTo>
                    <a:pt x="9967" y="10575"/>
                  </a:lnTo>
                  <a:lnTo>
                    <a:pt x="9686" y="9023"/>
                  </a:lnTo>
                  <a:lnTo>
                    <a:pt x="8931" y="9638"/>
                  </a:lnTo>
                  <a:cubicBezTo>
                    <a:pt x="8956" y="9774"/>
                    <a:pt x="9139" y="10778"/>
                    <a:pt x="9139" y="10778"/>
                  </a:cubicBezTo>
                  <a:lnTo>
                    <a:pt x="8975" y="10912"/>
                  </a:lnTo>
                  <a:lnTo>
                    <a:pt x="8767" y="9772"/>
                  </a:lnTo>
                  <a:lnTo>
                    <a:pt x="8014" y="10386"/>
                  </a:lnTo>
                  <a:cubicBezTo>
                    <a:pt x="8039" y="10527"/>
                    <a:pt x="8295" y="11937"/>
                    <a:pt x="8295" y="11937"/>
                  </a:cubicBezTo>
                  <a:lnTo>
                    <a:pt x="8131" y="12071"/>
                  </a:lnTo>
                  <a:lnTo>
                    <a:pt x="7850" y="10520"/>
                  </a:lnTo>
                  <a:lnTo>
                    <a:pt x="7095" y="11135"/>
                  </a:lnTo>
                  <a:cubicBezTo>
                    <a:pt x="7120" y="11271"/>
                    <a:pt x="7302" y="12275"/>
                    <a:pt x="7302" y="12275"/>
                  </a:cubicBezTo>
                  <a:lnTo>
                    <a:pt x="7138" y="12409"/>
                  </a:lnTo>
                  <a:lnTo>
                    <a:pt x="6932" y="11268"/>
                  </a:lnTo>
                  <a:lnTo>
                    <a:pt x="6177" y="11883"/>
                  </a:lnTo>
                  <a:cubicBezTo>
                    <a:pt x="6203" y="12024"/>
                    <a:pt x="6459" y="13435"/>
                    <a:pt x="6459" y="13435"/>
                  </a:cubicBezTo>
                  <a:lnTo>
                    <a:pt x="6295" y="13568"/>
                  </a:lnTo>
                  <a:lnTo>
                    <a:pt x="6013" y="12017"/>
                  </a:lnTo>
                  <a:lnTo>
                    <a:pt x="5260" y="12631"/>
                  </a:lnTo>
                  <a:cubicBezTo>
                    <a:pt x="5284" y="12768"/>
                    <a:pt x="5467" y="13771"/>
                    <a:pt x="5467" y="13771"/>
                  </a:cubicBezTo>
                  <a:lnTo>
                    <a:pt x="5303" y="13905"/>
                  </a:lnTo>
                  <a:lnTo>
                    <a:pt x="5096" y="12765"/>
                  </a:lnTo>
                  <a:lnTo>
                    <a:pt x="4342" y="13379"/>
                  </a:lnTo>
                  <a:cubicBezTo>
                    <a:pt x="4367" y="13521"/>
                    <a:pt x="4624" y="14931"/>
                    <a:pt x="4624" y="14931"/>
                  </a:cubicBezTo>
                  <a:lnTo>
                    <a:pt x="4460" y="15064"/>
                  </a:lnTo>
                  <a:lnTo>
                    <a:pt x="4178" y="13513"/>
                  </a:lnTo>
                  <a:lnTo>
                    <a:pt x="3423" y="14128"/>
                  </a:lnTo>
                  <a:cubicBezTo>
                    <a:pt x="3448" y="14265"/>
                    <a:pt x="3630" y="15269"/>
                    <a:pt x="3630" y="15269"/>
                  </a:cubicBezTo>
                  <a:lnTo>
                    <a:pt x="3467" y="15402"/>
                  </a:lnTo>
                  <a:lnTo>
                    <a:pt x="3260" y="14261"/>
                  </a:lnTo>
                  <a:lnTo>
                    <a:pt x="2505" y="14876"/>
                  </a:lnTo>
                  <a:cubicBezTo>
                    <a:pt x="2531" y="15018"/>
                    <a:pt x="2787" y="16428"/>
                    <a:pt x="2787" y="16428"/>
                  </a:cubicBezTo>
                  <a:lnTo>
                    <a:pt x="2623" y="16561"/>
                  </a:lnTo>
                  <a:lnTo>
                    <a:pt x="2342" y="15010"/>
                  </a:lnTo>
                  <a:lnTo>
                    <a:pt x="1588" y="15625"/>
                  </a:lnTo>
                  <a:cubicBezTo>
                    <a:pt x="1613" y="15761"/>
                    <a:pt x="1795" y="16765"/>
                    <a:pt x="1795" y="16765"/>
                  </a:cubicBezTo>
                  <a:lnTo>
                    <a:pt x="1631" y="16898"/>
                  </a:lnTo>
                  <a:lnTo>
                    <a:pt x="1424" y="15758"/>
                  </a:lnTo>
                  <a:lnTo>
                    <a:pt x="670" y="16373"/>
                  </a:lnTo>
                  <a:cubicBezTo>
                    <a:pt x="696" y="16514"/>
                    <a:pt x="951" y="17925"/>
                    <a:pt x="951" y="17925"/>
                  </a:cubicBezTo>
                  <a:lnTo>
                    <a:pt x="788" y="18057"/>
                  </a:lnTo>
                  <a:lnTo>
                    <a:pt x="506" y="16506"/>
                  </a:lnTo>
                  <a:lnTo>
                    <a:pt x="0" y="16919"/>
                  </a:lnTo>
                  <a:lnTo>
                    <a:pt x="846" y="21600"/>
                  </a:lnTo>
                  <a:lnTo>
                    <a:pt x="21600" y="4681"/>
                  </a:lnTo>
                  <a:lnTo>
                    <a:pt x="20754" y="0"/>
                  </a:lnTo>
                  <a:close/>
                  <a:moveTo>
                    <a:pt x="20622" y="2793"/>
                  </a:moveTo>
                  <a:cubicBezTo>
                    <a:pt x="20707" y="3260"/>
                    <a:pt x="20598" y="3784"/>
                    <a:pt x="20378" y="3963"/>
                  </a:cubicBezTo>
                  <a:cubicBezTo>
                    <a:pt x="20158" y="4143"/>
                    <a:pt x="19911" y="3909"/>
                    <a:pt x="19826" y="3442"/>
                  </a:cubicBezTo>
                  <a:cubicBezTo>
                    <a:pt x="19742" y="2974"/>
                    <a:pt x="19852" y="2449"/>
                    <a:pt x="20072" y="2270"/>
                  </a:cubicBezTo>
                  <a:cubicBezTo>
                    <a:pt x="20292" y="2091"/>
                    <a:pt x="20538" y="2325"/>
                    <a:pt x="20622" y="279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59" name="Shape 10392">
              <a:extLst>
                <a:ext uri="{FF2B5EF4-FFF2-40B4-BE49-F238E27FC236}">
                  <a16:creationId xmlns:a16="http://schemas.microsoft.com/office/drawing/2014/main" id="{CBFF8817-FB88-BA40-9EA5-90F786FAD9A3}"/>
                </a:ext>
              </a:extLst>
            </p:cNvPr>
            <p:cNvSpPr/>
            <p:nvPr/>
          </p:nvSpPr>
          <p:spPr>
            <a:xfrm>
              <a:off x="19920630" y="5193310"/>
              <a:ext cx="339475" cy="405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96"/>
                  </a:moveTo>
                  <a:lnTo>
                    <a:pt x="1727" y="21600"/>
                  </a:lnTo>
                  <a:lnTo>
                    <a:pt x="21600" y="20435"/>
                  </a:lnTo>
                  <a:lnTo>
                    <a:pt x="20172" y="3324"/>
                  </a:lnTo>
                  <a:lnTo>
                    <a:pt x="15291" y="0"/>
                  </a:lnTo>
                  <a:lnTo>
                    <a:pt x="0" y="896"/>
                  </a:lnTo>
                  <a:close/>
                  <a:moveTo>
                    <a:pt x="6715" y="5294"/>
                  </a:moveTo>
                  <a:lnTo>
                    <a:pt x="13953" y="4870"/>
                  </a:lnTo>
                  <a:lnTo>
                    <a:pt x="14001" y="5441"/>
                  </a:lnTo>
                  <a:lnTo>
                    <a:pt x="6763" y="5865"/>
                  </a:lnTo>
                  <a:lnTo>
                    <a:pt x="6715" y="5294"/>
                  </a:lnTo>
                  <a:close/>
                  <a:moveTo>
                    <a:pt x="3566" y="11139"/>
                  </a:moveTo>
                  <a:lnTo>
                    <a:pt x="18042" y="10291"/>
                  </a:lnTo>
                  <a:lnTo>
                    <a:pt x="18088" y="10846"/>
                  </a:lnTo>
                  <a:lnTo>
                    <a:pt x="3613" y="11694"/>
                  </a:lnTo>
                  <a:lnTo>
                    <a:pt x="3566" y="11139"/>
                  </a:lnTo>
                  <a:close/>
                  <a:moveTo>
                    <a:pt x="3801" y="13947"/>
                  </a:moveTo>
                  <a:lnTo>
                    <a:pt x="18276" y="13099"/>
                  </a:lnTo>
                  <a:lnTo>
                    <a:pt x="18324" y="13670"/>
                  </a:lnTo>
                  <a:lnTo>
                    <a:pt x="3848" y="14519"/>
                  </a:lnTo>
                  <a:lnTo>
                    <a:pt x="3801" y="13947"/>
                  </a:lnTo>
                  <a:close/>
                  <a:moveTo>
                    <a:pt x="4035" y="16756"/>
                  </a:moveTo>
                  <a:lnTo>
                    <a:pt x="11273" y="16332"/>
                  </a:lnTo>
                  <a:lnTo>
                    <a:pt x="11320" y="16903"/>
                  </a:lnTo>
                  <a:lnTo>
                    <a:pt x="4083" y="17327"/>
                  </a:lnTo>
                  <a:lnTo>
                    <a:pt x="4035" y="1675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60" name="Shape 10393">
              <a:extLst>
                <a:ext uri="{FF2B5EF4-FFF2-40B4-BE49-F238E27FC236}">
                  <a16:creationId xmlns:a16="http://schemas.microsoft.com/office/drawing/2014/main" id="{7B2AD367-DB5C-3442-A92F-069F2BDD9FFF}"/>
                </a:ext>
              </a:extLst>
            </p:cNvPr>
            <p:cNvSpPr/>
            <p:nvPr/>
          </p:nvSpPr>
          <p:spPr>
            <a:xfrm>
              <a:off x="18570303" y="9049764"/>
              <a:ext cx="924785" cy="88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extrusionOk="0">
                  <a:moveTo>
                    <a:pt x="8914" y="18801"/>
                  </a:moveTo>
                  <a:lnTo>
                    <a:pt x="4785" y="21600"/>
                  </a:lnTo>
                  <a:lnTo>
                    <a:pt x="4816" y="16426"/>
                  </a:lnTo>
                  <a:cubicBezTo>
                    <a:pt x="4816" y="16426"/>
                    <a:pt x="8914" y="18801"/>
                    <a:pt x="8914" y="18801"/>
                  </a:cubicBezTo>
                  <a:close/>
                  <a:moveTo>
                    <a:pt x="13648" y="9886"/>
                  </a:moveTo>
                  <a:cubicBezTo>
                    <a:pt x="14256" y="10473"/>
                    <a:pt x="14710" y="11017"/>
                    <a:pt x="14897" y="11332"/>
                  </a:cubicBezTo>
                  <a:cubicBezTo>
                    <a:pt x="15850" y="10515"/>
                    <a:pt x="17245" y="10354"/>
                    <a:pt x="18616" y="11148"/>
                  </a:cubicBezTo>
                  <a:cubicBezTo>
                    <a:pt x="20411" y="12189"/>
                    <a:pt x="21595" y="16528"/>
                    <a:pt x="21595" y="16528"/>
                  </a:cubicBezTo>
                  <a:cubicBezTo>
                    <a:pt x="21595" y="16528"/>
                    <a:pt x="21592" y="16527"/>
                    <a:pt x="21588" y="16526"/>
                  </a:cubicBezTo>
                  <a:cubicBezTo>
                    <a:pt x="21592" y="16529"/>
                    <a:pt x="21593" y="16531"/>
                    <a:pt x="21593" y="16531"/>
                  </a:cubicBezTo>
                  <a:cubicBezTo>
                    <a:pt x="21593" y="16531"/>
                    <a:pt x="17444" y="17785"/>
                    <a:pt x="15649" y="16745"/>
                  </a:cubicBezTo>
                  <a:cubicBezTo>
                    <a:pt x="14292" y="15958"/>
                    <a:pt x="13682" y="14654"/>
                    <a:pt x="13824" y="13387"/>
                  </a:cubicBezTo>
                  <a:cubicBezTo>
                    <a:pt x="13475" y="13392"/>
                    <a:pt x="12782" y="13278"/>
                    <a:pt x="11970" y="13046"/>
                  </a:cubicBezTo>
                  <a:lnTo>
                    <a:pt x="9286" y="18101"/>
                  </a:lnTo>
                  <a:lnTo>
                    <a:pt x="5188" y="15725"/>
                  </a:lnTo>
                  <a:lnTo>
                    <a:pt x="7746" y="10909"/>
                  </a:lnTo>
                  <a:cubicBezTo>
                    <a:pt x="5611" y="9358"/>
                    <a:pt x="2500" y="6818"/>
                    <a:pt x="1282" y="5700"/>
                  </a:cubicBezTo>
                  <a:cubicBezTo>
                    <a:pt x="139" y="4651"/>
                    <a:pt x="14" y="4208"/>
                    <a:pt x="8" y="4074"/>
                  </a:cubicBezTo>
                  <a:cubicBezTo>
                    <a:pt x="-5" y="4066"/>
                    <a:pt x="-1" y="4060"/>
                    <a:pt x="9" y="4052"/>
                  </a:cubicBezTo>
                  <a:cubicBezTo>
                    <a:pt x="10" y="4035"/>
                    <a:pt x="13" y="4026"/>
                    <a:pt x="13" y="4026"/>
                  </a:cubicBezTo>
                  <a:cubicBezTo>
                    <a:pt x="143" y="3970"/>
                    <a:pt x="568" y="3846"/>
                    <a:pt x="2025" y="4303"/>
                  </a:cubicBezTo>
                  <a:cubicBezTo>
                    <a:pt x="3577" y="4790"/>
                    <a:pt x="7287" y="6203"/>
                    <a:pt x="9677" y="7273"/>
                  </a:cubicBezTo>
                  <a:lnTo>
                    <a:pt x="11818" y="3240"/>
                  </a:lnTo>
                  <a:lnTo>
                    <a:pt x="15917" y="5613"/>
                  </a:lnTo>
                  <a:cubicBezTo>
                    <a:pt x="15917" y="5613"/>
                    <a:pt x="13648" y="9886"/>
                    <a:pt x="13648" y="9886"/>
                  </a:cubicBezTo>
                  <a:close/>
                  <a:moveTo>
                    <a:pt x="12197" y="2525"/>
                  </a:moveTo>
                  <a:lnTo>
                    <a:pt x="13538" y="0"/>
                  </a:lnTo>
                  <a:lnTo>
                    <a:pt x="17637" y="2372"/>
                  </a:lnTo>
                  <a:lnTo>
                    <a:pt x="16296" y="4898"/>
                  </a:lnTo>
                  <a:cubicBezTo>
                    <a:pt x="16296" y="4898"/>
                    <a:pt x="12197" y="2525"/>
                    <a:pt x="12197" y="252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61" name="Shape 10394">
              <a:extLst>
                <a:ext uri="{FF2B5EF4-FFF2-40B4-BE49-F238E27FC236}">
                  <a16:creationId xmlns:a16="http://schemas.microsoft.com/office/drawing/2014/main" id="{FD9E1F63-D1B9-F24C-A933-4166B5BECF3B}"/>
                </a:ext>
              </a:extLst>
            </p:cNvPr>
            <p:cNvSpPr/>
            <p:nvPr/>
          </p:nvSpPr>
          <p:spPr>
            <a:xfrm>
              <a:off x="15885964" y="8065581"/>
              <a:ext cx="555246" cy="544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600" extrusionOk="0">
                  <a:moveTo>
                    <a:pt x="0" y="6005"/>
                  </a:moveTo>
                  <a:lnTo>
                    <a:pt x="2577" y="11807"/>
                  </a:lnTo>
                  <a:cubicBezTo>
                    <a:pt x="2577" y="11807"/>
                    <a:pt x="3706" y="12286"/>
                    <a:pt x="4255" y="11343"/>
                  </a:cubicBezTo>
                  <a:cubicBezTo>
                    <a:pt x="4860" y="10297"/>
                    <a:pt x="7052" y="9212"/>
                    <a:pt x="8001" y="11472"/>
                  </a:cubicBezTo>
                  <a:cubicBezTo>
                    <a:pt x="8949" y="13731"/>
                    <a:pt x="7204" y="14700"/>
                    <a:pt x="5987" y="14655"/>
                  </a:cubicBezTo>
                  <a:cubicBezTo>
                    <a:pt x="4886" y="14615"/>
                    <a:pt x="4270" y="15618"/>
                    <a:pt x="4270" y="15618"/>
                  </a:cubicBezTo>
                  <a:lnTo>
                    <a:pt x="6927" y="21600"/>
                  </a:lnTo>
                  <a:lnTo>
                    <a:pt x="11852" y="19189"/>
                  </a:lnTo>
                  <a:cubicBezTo>
                    <a:pt x="11852" y="19189"/>
                    <a:pt x="11984" y="18276"/>
                    <a:pt x="11207" y="17738"/>
                  </a:cubicBezTo>
                  <a:cubicBezTo>
                    <a:pt x="10263" y="17087"/>
                    <a:pt x="9280" y="15038"/>
                    <a:pt x="11605" y="13899"/>
                  </a:cubicBezTo>
                  <a:cubicBezTo>
                    <a:pt x="13931" y="12761"/>
                    <a:pt x="14808" y="14792"/>
                    <a:pt x="14617" y="16180"/>
                  </a:cubicBezTo>
                  <a:cubicBezTo>
                    <a:pt x="14474" y="17220"/>
                    <a:pt x="15221" y="17540"/>
                    <a:pt x="15221" y="17540"/>
                  </a:cubicBezTo>
                  <a:lnTo>
                    <a:pt x="19368" y="15510"/>
                  </a:lnTo>
                  <a:cubicBezTo>
                    <a:pt x="19368" y="15510"/>
                    <a:pt x="17338" y="11290"/>
                    <a:pt x="17019" y="10076"/>
                  </a:cubicBezTo>
                  <a:cubicBezTo>
                    <a:pt x="16676" y="8775"/>
                    <a:pt x="18369" y="8955"/>
                    <a:pt x="18673" y="8964"/>
                  </a:cubicBezTo>
                  <a:cubicBezTo>
                    <a:pt x="20424" y="9020"/>
                    <a:pt x="21600" y="7510"/>
                    <a:pt x="20656" y="5385"/>
                  </a:cubicBezTo>
                  <a:cubicBezTo>
                    <a:pt x="19712" y="3260"/>
                    <a:pt x="17321" y="3778"/>
                    <a:pt x="16643" y="5120"/>
                  </a:cubicBezTo>
                  <a:cubicBezTo>
                    <a:pt x="16139" y="6117"/>
                    <a:pt x="15546" y="6529"/>
                    <a:pt x="15164" y="5995"/>
                  </a:cubicBezTo>
                  <a:cubicBezTo>
                    <a:pt x="14272" y="4748"/>
                    <a:pt x="12268" y="0"/>
                    <a:pt x="12268" y="0"/>
                  </a:cubicBezTo>
                  <a:lnTo>
                    <a:pt x="8380" y="1903"/>
                  </a:lnTo>
                  <a:cubicBezTo>
                    <a:pt x="8380" y="1903"/>
                    <a:pt x="8041" y="3203"/>
                    <a:pt x="8973" y="3711"/>
                  </a:cubicBezTo>
                  <a:cubicBezTo>
                    <a:pt x="10375" y="4474"/>
                    <a:pt x="10679" y="6519"/>
                    <a:pt x="8834" y="7423"/>
                  </a:cubicBezTo>
                  <a:cubicBezTo>
                    <a:pt x="6988" y="8326"/>
                    <a:pt x="5715" y="6969"/>
                    <a:pt x="5997" y="5295"/>
                  </a:cubicBezTo>
                  <a:cubicBezTo>
                    <a:pt x="6154" y="4357"/>
                    <a:pt x="5083" y="3527"/>
                    <a:pt x="5083" y="3527"/>
                  </a:cubicBezTo>
                  <a:cubicBezTo>
                    <a:pt x="5083" y="3527"/>
                    <a:pt x="0" y="6005"/>
                    <a:pt x="0" y="600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62" name="Shape 10395">
              <a:extLst>
                <a:ext uri="{FF2B5EF4-FFF2-40B4-BE49-F238E27FC236}">
                  <a16:creationId xmlns:a16="http://schemas.microsoft.com/office/drawing/2014/main" id="{32421A43-6338-964F-825B-7DE78C7263C1}"/>
                </a:ext>
              </a:extLst>
            </p:cNvPr>
            <p:cNvSpPr/>
            <p:nvPr/>
          </p:nvSpPr>
          <p:spPr>
            <a:xfrm>
              <a:off x="19111148" y="4676595"/>
              <a:ext cx="447512" cy="478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72" h="21028" extrusionOk="0">
                  <a:moveTo>
                    <a:pt x="11134" y="0"/>
                  </a:moveTo>
                  <a:cubicBezTo>
                    <a:pt x="10473" y="291"/>
                    <a:pt x="9829" y="670"/>
                    <a:pt x="9218" y="1133"/>
                  </a:cubicBezTo>
                  <a:cubicBezTo>
                    <a:pt x="8205" y="1900"/>
                    <a:pt x="7241" y="3000"/>
                    <a:pt x="7232" y="4263"/>
                  </a:cubicBezTo>
                  <a:cubicBezTo>
                    <a:pt x="7232" y="4376"/>
                    <a:pt x="7251" y="4474"/>
                    <a:pt x="7265" y="4578"/>
                  </a:cubicBezTo>
                  <a:lnTo>
                    <a:pt x="5151" y="2019"/>
                  </a:lnTo>
                  <a:cubicBezTo>
                    <a:pt x="5136" y="2030"/>
                    <a:pt x="5118" y="2042"/>
                    <a:pt x="5102" y="2053"/>
                  </a:cubicBezTo>
                  <a:cubicBezTo>
                    <a:pt x="5027" y="2106"/>
                    <a:pt x="4955" y="2159"/>
                    <a:pt x="4880" y="2213"/>
                  </a:cubicBezTo>
                  <a:lnTo>
                    <a:pt x="7423" y="5900"/>
                  </a:lnTo>
                  <a:cubicBezTo>
                    <a:pt x="4977" y="5414"/>
                    <a:pt x="2486" y="6475"/>
                    <a:pt x="1082" y="8857"/>
                  </a:cubicBezTo>
                  <a:cubicBezTo>
                    <a:pt x="-1074" y="12513"/>
                    <a:pt x="95" y="17729"/>
                    <a:pt x="3688" y="19976"/>
                  </a:cubicBezTo>
                  <a:cubicBezTo>
                    <a:pt x="6286" y="21600"/>
                    <a:pt x="9522" y="21245"/>
                    <a:pt x="12057" y="19586"/>
                  </a:cubicBezTo>
                  <a:cubicBezTo>
                    <a:pt x="14335" y="19918"/>
                    <a:pt x="16643" y="19169"/>
                    <a:pt x="18072" y="17172"/>
                  </a:cubicBezTo>
                  <a:cubicBezTo>
                    <a:pt x="20526" y="13741"/>
                    <a:pt x="19342" y="8581"/>
                    <a:pt x="15911" y="5901"/>
                  </a:cubicBezTo>
                  <a:cubicBezTo>
                    <a:pt x="14980" y="5173"/>
                    <a:pt x="13948" y="4703"/>
                    <a:pt x="12864" y="4562"/>
                  </a:cubicBezTo>
                  <a:cubicBezTo>
                    <a:pt x="12076" y="4459"/>
                    <a:pt x="11291" y="4541"/>
                    <a:pt x="10539" y="4763"/>
                  </a:cubicBezTo>
                  <a:cubicBezTo>
                    <a:pt x="10955" y="4092"/>
                    <a:pt x="11179" y="3259"/>
                    <a:pt x="11250" y="2443"/>
                  </a:cubicBezTo>
                  <a:cubicBezTo>
                    <a:pt x="11324" y="1599"/>
                    <a:pt x="11285" y="776"/>
                    <a:pt x="11134" y="0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63" name="Shape 10396">
              <a:extLst>
                <a:ext uri="{FF2B5EF4-FFF2-40B4-BE49-F238E27FC236}">
                  <a16:creationId xmlns:a16="http://schemas.microsoft.com/office/drawing/2014/main" id="{7D880B4B-82BD-904C-8A93-3E98444914B2}"/>
                </a:ext>
              </a:extLst>
            </p:cNvPr>
            <p:cNvSpPr/>
            <p:nvPr/>
          </p:nvSpPr>
          <p:spPr>
            <a:xfrm>
              <a:off x="17914973" y="5805187"/>
              <a:ext cx="454602" cy="423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600" extrusionOk="0">
                  <a:moveTo>
                    <a:pt x="0" y="3459"/>
                  </a:moveTo>
                  <a:lnTo>
                    <a:pt x="1422" y="10208"/>
                  </a:lnTo>
                  <a:cubicBezTo>
                    <a:pt x="1422" y="10208"/>
                    <a:pt x="2469" y="10982"/>
                    <a:pt x="3219" y="10113"/>
                  </a:cubicBezTo>
                  <a:cubicBezTo>
                    <a:pt x="4049" y="9149"/>
                    <a:pt x="6494" y="8518"/>
                    <a:pt x="6992" y="11134"/>
                  </a:cubicBezTo>
                  <a:cubicBezTo>
                    <a:pt x="7491" y="13750"/>
                    <a:pt x="5522" y="14362"/>
                    <a:pt x="4296" y="14027"/>
                  </a:cubicBezTo>
                  <a:cubicBezTo>
                    <a:pt x="3187" y="13725"/>
                    <a:pt x="2357" y="14641"/>
                    <a:pt x="2357" y="14641"/>
                  </a:cubicBezTo>
                  <a:lnTo>
                    <a:pt x="3823" y="21600"/>
                  </a:lnTo>
                  <a:lnTo>
                    <a:pt x="9313" y="20212"/>
                  </a:lnTo>
                  <a:cubicBezTo>
                    <a:pt x="9313" y="20212"/>
                    <a:pt x="9635" y="19276"/>
                    <a:pt x="8958" y="18523"/>
                  </a:cubicBezTo>
                  <a:cubicBezTo>
                    <a:pt x="8134" y="17611"/>
                    <a:pt x="7558" y="15210"/>
                    <a:pt x="10150" y="14555"/>
                  </a:cubicBezTo>
                  <a:cubicBezTo>
                    <a:pt x="12743" y="13899"/>
                    <a:pt x="13216" y="16255"/>
                    <a:pt x="12736" y="17679"/>
                  </a:cubicBezTo>
                  <a:cubicBezTo>
                    <a:pt x="12378" y="18747"/>
                    <a:pt x="13070" y="19262"/>
                    <a:pt x="13070" y="19262"/>
                  </a:cubicBezTo>
                  <a:lnTo>
                    <a:pt x="17693" y="18092"/>
                  </a:lnTo>
                  <a:cubicBezTo>
                    <a:pt x="17693" y="18092"/>
                    <a:pt x="16501" y="13146"/>
                    <a:pt x="16426" y="11786"/>
                  </a:cubicBezTo>
                  <a:cubicBezTo>
                    <a:pt x="16346" y="10328"/>
                    <a:pt x="18026" y="10919"/>
                    <a:pt x="18332" y="11000"/>
                  </a:cubicBezTo>
                  <a:cubicBezTo>
                    <a:pt x="20097" y="11473"/>
                    <a:pt x="21600" y="10153"/>
                    <a:pt x="21079" y="7680"/>
                  </a:cubicBezTo>
                  <a:cubicBezTo>
                    <a:pt x="20558" y="5208"/>
                    <a:pt x="18027" y="5192"/>
                    <a:pt x="17063" y="6452"/>
                  </a:cubicBezTo>
                  <a:cubicBezTo>
                    <a:pt x="16347" y="7388"/>
                    <a:pt x="15661" y="7684"/>
                    <a:pt x="15383" y="7029"/>
                  </a:cubicBezTo>
                  <a:cubicBezTo>
                    <a:pt x="14735" y="5498"/>
                    <a:pt x="13677" y="0"/>
                    <a:pt x="13677" y="0"/>
                  </a:cubicBezTo>
                  <a:lnTo>
                    <a:pt x="9343" y="1096"/>
                  </a:lnTo>
                  <a:cubicBezTo>
                    <a:pt x="9343" y="1096"/>
                    <a:pt x="8732" y="2392"/>
                    <a:pt x="9572" y="3149"/>
                  </a:cubicBezTo>
                  <a:cubicBezTo>
                    <a:pt x="10838" y="4289"/>
                    <a:pt x="10727" y="6525"/>
                    <a:pt x="8669" y="7045"/>
                  </a:cubicBezTo>
                  <a:cubicBezTo>
                    <a:pt x="6612" y="7566"/>
                    <a:pt x="5599" y="5828"/>
                    <a:pt x="6228" y="4123"/>
                  </a:cubicBezTo>
                  <a:cubicBezTo>
                    <a:pt x="6581" y="3168"/>
                    <a:pt x="5664" y="2036"/>
                    <a:pt x="5664" y="2036"/>
                  </a:cubicBezTo>
                  <a:cubicBezTo>
                    <a:pt x="5664" y="2036"/>
                    <a:pt x="0" y="3459"/>
                    <a:pt x="0" y="345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64" name="Shape 10397">
              <a:extLst>
                <a:ext uri="{FF2B5EF4-FFF2-40B4-BE49-F238E27FC236}">
                  <a16:creationId xmlns:a16="http://schemas.microsoft.com/office/drawing/2014/main" id="{DC7C4004-7FBB-034D-8EBC-111BD69E570F}"/>
                </a:ext>
              </a:extLst>
            </p:cNvPr>
            <p:cNvSpPr/>
            <p:nvPr/>
          </p:nvSpPr>
          <p:spPr>
            <a:xfrm>
              <a:off x="21365322" y="6512088"/>
              <a:ext cx="416893" cy="446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72" h="21028" extrusionOk="0">
                  <a:moveTo>
                    <a:pt x="11134" y="0"/>
                  </a:moveTo>
                  <a:cubicBezTo>
                    <a:pt x="10473" y="291"/>
                    <a:pt x="9829" y="670"/>
                    <a:pt x="9218" y="1133"/>
                  </a:cubicBezTo>
                  <a:cubicBezTo>
                    <a:pt x="8205" y="1900"/>
                    <a:pt x="7241" y="3000"/>
                    <a:pt x="7232" y="4263"/>
                  </a:cubicBezTo>
                  <a:cubicBezTo>
                    <a:pt x="7232" y="4376"/>
                    <a:pt x="7251" y="4474"/>
                    <a:pt x="7265" y="4578"/>
                  </a:cubicBezTo>
                  <a:lnTo>
                    <a:pt x="5151" y="2019"/>
                  </a:lnTo>
                  <a:cubicBezTo>
                    <a:pt x="5136" y="2030"/>
                    <a:pt x="5118" y="2042"/>
                    <a:pt x="5102" y="2053"/>
                  </a:cubicBezTo>
                  <a:cubicBezTo>
                    <a:pt x="5027" y="2106"/>
                    <a:pt x="4955" y="2159"/>
                    <a:pt x="4880" y="2213"/>
                  </a:cubicBezTo>
                  <a:lnTo>
                    <a:pt x="7423" y="5900"/>
                  </a:lnTo>
                  <a:cubicBezTo>
                    <a:pt x="4977" y="5414"/>
                    <a:pt x="2486" y="6475"/>
                    <a:pt x="1082" y="8857"/>
                  </a:cubicBezTo>
                  <a:cubicBezTo>
                    <a:pt x="-1074" y="12513"/>
                    <a:pt x="95" y="17729"/>
                    <a:pt x="3688" y="19976"/>
                  </a:cubicBezTo>
                  <a:cubicBezTo>
                    <a:pt x="6286" y="21600"/>
                    <a:pt x="9522" y="21245"/>
                    <a:pt x="12057" y="19586"/>
                  </a:cubicBezTo>
                  <a:cubicBezTo>
                    <a:pt x="14335" y="19918"/>
                    <a:pt x="16643" y="19169"/>
                    <a:pt x="18072" y="17172"/>
                  </a:cubicBezTo>
                  <a:cubicBezTo>
                    <a:pt x="20526" y="13741"/>
                    <a:pt x="19342" y="8581"/>
                    <a:pt x="15911" y="5901"/>
                  </a:cubicBezTo>
                  <a:cubicBezTo>
                    <a:pt x="14980" y="5173"/>
                    <a:pt x="13948" y="4703"/>
                    <a:pt x="12864" y="4562"/>
                  </a:cubicBezTo>
                  <a:cubicBezTo>
                    <a:pt x="12076" y="4459"/>
                    <a:pt x="11291" y="4541"/>
                    <a:pt x="10539" y="4763"/>
                  </a:cubicBezTo>
                  <a:cubicBezTo>
                    <a:pt x="10955" y="4092"/>
                    <a:pt x="11179" y="3259"/>
                    <a:pt x="11250" y="2443"/>
                  </a:cubicBezTo>
                  <a:cubicBezTo>
                    <a:pt x="11324" y="1599"/>
                    <a:pt x="11285" y="776"/>
                    <a:pt x="11134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65" name="Shape 10398">
              <a:extLst>
                <a:ext uri="{FF2B5EF4-FFF2-40B4-BE49-F238E27FC236}">
                  <a16:creationId xmlns:a16="http://schemas.microsoft.com/office/drawing/2014/main" id="{D7E5DDC6-0A7E-694B-B348-106DE7C192B4}"/>
                </a:ext>
              </a:extLst>
            </p:cNvPr>
            <p:cNvSpPr/>
            <p:nvPr/>
          </p:nvSpPr>
          <p:spPr>
            <a:xfrm>
              <a:off x="18043549" y="10579592"/>
              <a:ext cx="978355" cy="640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00" y="15429"/>
                  </a:moveTo>
                  <a:lnTo>
                    <a:pt x="2700" y="15429"/>
                  </a:lnTo>
                  <a:lnTo>
                    <a:pt x="2700" y="2057"/>
                  </a:lnTo>
                  <a:lnTo>
                    <a:pt x="18900" y="2057"/>
                  </a:lnTo>
                  <a:cubicBezTo>
                    <a:pt x="18900" y="2057"/>
                    <a:pt x="18900" y="15429"/>
                    <a:pt x="18900" y="15429"/>
                  </a:cubicBezTo>
                  <a:close/>
                  <a:moveTo>
                    <a:pt x="18900" y="0"/>
                  </a:moveTo>
                  <a:lnTo>
                    <a:pt x="2700" y="0"/>
                  </a:lnTo>
                  <a:cubicBezTo>
                    <a:pt x="1954" y="0"/>
                    <a:pt x="1350" y="922"/>
                    <a:pt x="1350" y="2057"/>
                  </a:cubicBezTo>
                  <a:cubicBezTo>
                    <a:pt x="1350" y="2057"/>
                    <a:pt x="1350" y="17486"/>
                    <a:pt x="1364" y="17486"/>
                  </a:cubicBezTo>
                  <a:lnTo>
                    <a:pt x="20235" y="17486"/>
                  </a:lnTo>
                  <a:cubicBezTo>
                    <a:pt x="20250" y="17486"/>
                    <a:pt x="20250" y="2057"/>
                    <a:pt x="20250" y="2057"/>
                  </a:cubicBezTo>
                  <a:cubicBezTo>
                    <a:pt x="20250" y="922"/>
                    <a:pt x="19646" y="0"/>
                    <a:pt x="18900" y="0"/>
                  </a:cubicBezTo>
                  <a:close/>
                  <a:moveTo>
                    <a:pt x="20250" y="21600"/>
                  </a:moveTo>
                  <a:lnTo>
                    <a:pt x="1350" y="21600"/>
                  </a:lnTo>
                  <a:cubicBezTo>
                    <a:pt x="604" y="21600"/>
                    <a:pt x="0" y="20679"/>
                    <a:pt x="0" y="19543"/>
                  </a:cubicBezTo>
                  <a:lnTo>
                    <a:pt x="0" y="18514"/>
                  </a:lnTo>
                  <a:lnTo>
                    <a:pt x="8775" y="18514"/>
                  </a:lnTo>
                  <a:lnTo>
                    <a:pt x="8775" y="19543"/>
                  </a:lnTo>
                  <a:lnTo>
                    <a:pt x="12825" y="19543"/>
                  </a:lnTo>
                  <a:lnTo>
                    <a:pt x="12825" y="18514"/>
                  </a:lnTo>
                  <a:lnTo>
                    <a:pt x="21600" y="18514"/>
                  </a:lnTo>
                  <a:lnTo>
                    <a:pt x="21600" y="19543"/>
                  </a:lnTo>
                  <a:cubicBezTo>
                    <a:pt x="21600" y="20679"/>
                    <a:pt x="20995" y="21600"/>
                    <a:pt x="20250" y="21600"/>
                  </a:cubicBezTo>
                  <a:cubicBezTo>
                    <a:pt x="20250" y="21600"/>
                    <a:pt x="20250" y="21600"/>
                    <a:pt x="20250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66" name="Shape 10399">
              <a:extLst>
                <a:ext uri="{FF2B5EF4-FFF2-40B4-BE49-F238E27FC236}">
                  <a16:creationId xmlns:a16="http://schemas.microsoft.com/office/drawing/2014/main" id="{CFEBA4F9-E523-164F-9FCD-CE3DDEE3929C}"/>
                </a:ext>
              </a:extLst>
            </p:cNvPr>
            <p:cNvSpPr/>
            <p:nvPr/>
          </p:nvSpPr>
          <p:spPr>
            <a:xfrm>
              <a:off x="15648472" y="6834637"/>
              <a:ext cx="742675" cy="776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147" y="16723"/>
                  </a:moveTo>
                  <a:lnTo>
                    <a:pt x="0" y="16809"/>
                  </a:lnTo>
                  <a:lnTo>
                    <a:pt x="2774" y="12622"/>
                  </a:lnTo>
                  <a:cubicBezTo>
                    <a:pt x="2774" y="12622"/>
                    <a:pt x="5147" y="16723"/>
                    <a:pt x="5147" y="16723"/>
                  </a:cubicBezTo>
                  <a:close/>
                  <a:moveTo>
                    <a:pt x="14076" y="11989"/>
                  </a:moveTo>
                  <a:cubicBezTo>
                    <a:pt x="14302" y="12788"/>
                    <a:pt x="14417" y="13471"/>
                    <a:pt x="14416" y="13825"/>
                  </a:cubicBezTo>
                  <a:cubicBezTo>
                    <a:pt x="15694" y="13667"/>
                    <a:pt x="17017" y="14276"/>
                    <a:pt x="17811" y="15648"/>
                  </a:cubicBezTo>
                  <a:cubicBezTo>
                    <a:pt x="18851" y="17445"/>
                    <a:pt x="17597" y="21598"/>
                    <a:pt x="17597" y="21598"/>
                  </a:cubicBezTo>
                  <a:cubicBezTo>
                    <a:pt x="17597" y="21598"/>
                    <a:pt x="17595" y="21596"/>
                    <a:pt x="17592" y="21593"/>
                  </a:cubicBezTo>
                  <a:cubicBezTo>
                    <a:pt x="17594" y="21598"/>
                    <a:pt x="17594" y="21600"/>
                    <a:pt x="17594" y="21600"/>
                  </a:cubicBezTo>
                  <a:cubicBezTo>
                    <a:pt x="17594" y="21600"/>
                    <a:pt x="13250" y="20419"/>
                    <a:pt x="12210" y="18622"/>
                  </a:cubicBezTo>
                  <a:cubicBezTo>
                    <a:pt x="11424" y="17264"/>
                    <a:pt x="11576" y="15881"/>
                    <a:pt x="12373" y="14927"/>
                  </a:cubicBezTo>
                  <a:cubicBezTo>
                    <a:pt x="12061" y="14746"/>
                    <a:pt x="11508" y="14286"/>
                    <a:pt x="10910" y="13667"/>
                  </a:cubicBezTo>
                  <a:lnTo>
                    <a:pt x="5848" y="16352"/>
                  </a:lnTo>
                  <a:lnTo>
                    <a:pt x="3475" y="12249"/>
                  </a:lnTo>
                  <a:lnTo>
                    <a:pt x="8299" y="9692"/>
                  </a:lnTo>
                  <a:cubicBezTo>
                    <a:pt x="7229" y="7299"/>
                    <a:pt x="5819" y="3586"/>
                    <a:pt x="5332" y="2032"/>
                  </a:cubicBezTo>
                  <a:cubicBezTo>
                    <a:pt x="4875" y="574"/>
                    <a:pt x="5000" y="148"/>
                    <a:pt x="5066" y="36"/>
                  </a:cubicBezTo>
                  <a:cubicBezTo>
                    <a:pt x="5058" y="23"/>
                    <a:pt x="5065" y="20"/>
                    <a:pt x="5078" y="19"/>
                  </a:cubicBezTo>
                  <a:cubicBezTo>
                    <a:pt x="5088" y="6"/>
                    <a:pt x="5095" y="0"/>
                    <a:pt x="5095" y="0"/>
                  </a:cubicBezTo>
                  <a:cubicBezTo>
                    <a:pt x="5240" y="24"/>
                    <a:pt x="5683" y="148"/>
                    <a:pt x="6732" y="1292"/>
                  </a:cubicBezTo>
                  <a:cubicBezTo>
                    <a:pt x="7850" y="2510"/>
                    <a:pt x="10390" y="5624"/>
                    <a:pt x="11941" y="7761"/>
                  </a:cubicBezTo>
                  <a:lnTo>
                    <a:pt x="15980" y="5619"/>
                  </a:lnTo>
                  <a:lnTo>
                    <a:pt x="18355" y="9720"/>
                  </a:lnTo>
                  <a:cubicBezTo>
                    <a:pt x="18355" y="9720"/>
                    <a:pt x="14076" y="11989"/>
                    <a:pt x="14076" y="11989"/>
                  </a:cubicBezTo>
                  <a:close/>
                  <a:moveTo>
                    <a:pt x="16695" y="5238"/>
                  </a:moveTo>
                  <a:lnTo>
                    <a:pt x="19224" y="3898"/>
                  </a:lnTo>
                  <a:lnTo>
                    <a:pt x="21600" y="7999"/>
                  </a:lnTo>
                  <a:lnTo>
                    <a:pt x="19071" y="9339"/>
                  </a:lnTo>
                  <a:cubicBezTo>
                    <a:pt x="19071" y="9339"/>
                    <a:pt x="16695" y="5238"/>
                    <a:pt x="16695" y="523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67" name="Shape 10400">
              <a:extLst>
                <a:ext uri="{FF2B5EF4-FFF2-40B4-BE49-F238E27FC236}">
                  <a16:creationId xmlns:a16="http://schemas.microsoft.com/office/drawing/2014/main" id="{E6A5775F-1595-384A-80F5-7BD95539A7D8}"/>
                </a:ext>
              </a:extLst>
            </p:cNvPr>
            <p:cNvSpPr/>
            <p:nvPr/>
          </p:nvSpPr>
          <p:spPr>
            <a:xfrm>
              <a:off x="19723607" y="10276650"/>
              <a:ext cx="536497" cy="851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600" extrusionOk="0">
                  <a:moveTo>
                    <a:pt x="0" y="938"/>
                  </a:moveTo>
                  <a:lnTo>
                    <a:pt x="6284" y="11455"/>
                  </a:lnTo>
                  <a:lnTo>
                    <a:pt x="10032" y="10516"/>
                  </a:lnTo>
                  <a:lnTo>
                    <a:pt x="6771" y="5067"/>
                  </a:lnTo>
                  <a:cubicBezTo>
                    <a:pt x="7276" y="5103"/>
                    <a:pt x="7799" y="5064"/>
                    <a:pt x="8290" y="4918"/>
                  </a:cubicBezTo>
                  <a:cubicBezTo>
                    <a:pt x="9265" y="4628"/>
                    <a:pt x="9902" y="4019"/>
                    <a:pt x="10109" y="3335"/>
                  </a:cubicBezTo>
                  <a:cubicBezTo>
                    <a:pt x="10127" y="3275"/>
                    <a:pt x="10142" y="3214"/>
                    <a:pt x="10154" y="3153"/>
                  </a:cubicBezTo>
                  <a:cubicBezTo>
                    <a:pt x="11859" y="3250"/>
                    <a:pt x="13418" y="3571"/>
                    <a:pt x="14738" y="4133"/>
                  </a:cubicBezTo>
                  <a:cubicBezTo>
                    <a:pt x="16916" y="5061"/>
                    <a:pt x="18325" y="6560"/>
                    <a:pt x="18814" y="8470"/>
                  </a:cubicBezTo>
                  <a:cubicBezTo>
                    <a:pt x="19575" y="11446"/>
                    <a:pt x="17428" y="14404"/>
                    <a:pt x="13562" y="15911"/>
                  </a:cubicBezTo>
                  <a:lnTo>
                    <a:pt x="12515" y="14314"/>
                  </a:lnTo>
                  <a:lnTo>
                    <a:pt x="15137" y="13594"/>
                  </a:lnTo>
                  <a:lnTo>
                    <a:pt x="14615" y="12797"/>
                  </a:lnTo>
                  <a:lnTo>
                    <a:pt x="5054" y="15424"/>
                  </a:lnTo>
                  <a:lnTo>
                    <a:pt x="5577" y="16221"/>
                  </a:lnTo>
                  <a:lnTo>
                    <a:pt x="8203" y="15499"/>
                  </a:lnTo>
                  <a:lnTo>
                    <a:pt x="9904" y="18094"/>
                  </a:lnTo>
                  <a:lnTo>
                    <a:pt x="4408" y="19605"/>
                  </a:lnTo>
                  <a:lnTo>
                    <a:pt x="5716" y="21600"/>
                  </a:lnTo>
                  <a:lnTo>
                    <a:pt x="21015" y="17395"/>
                  </a:lnTo>
                  <a:lnTo>
                    <a:pt x="19707" y="15399"/>
                  </a:lnTo>
                  <a:lnTo>
                    <a:pt x="15876" y="16453"/>
                  </a:lnTo>
                  <a:cubicBezTo>
                    <a:pt x="19603" y="14559"/>
                    <a:pt x="21600" y="11416"/>
                    <a:pt x="20792" y="8258"/>
                  </a:cubicBezTo>
                  <a:cubicBezTo>
                    <a:pt x="20210" y="5981"/>
                    <a:pt x="18497" y="4180"/>
                    <a:pt x="15839" y="3048"/>
                  </a:cubicBezTo>
                  <a:cubicBezTo>
                    <a:pt x="14076" y="2297"/>
                    <a:pt x="11998" y="1893"/>
                    <a:pt x="9725" y="1829"/>
                  </a:cubicBezTo>
                  <a:cubicBezTo>
                    <a:pt x="8880" y="999"/>
                    <a:pt x="7217" y="649"/>
                    <a:pt x="5755" y="1051"/>
                  </a:cubicBezTo>
                  <a:cubicBezTo>
                    <a:pt x="5329" y="1168"/>
                    <a:pt x="4967" y="1337"/>
                    <a:pt x="4668" y="1543"/>
                  </a:cubicBezTo>
                  <a:lnTo>
                    <a:pt x="3742" y="0"/>
                  </a:lnTo>
                  <a:lnTo>
                    <a:pt x="0" y="938"/>
                  </a:lnTo>
                  <a:close/>
                  <a:moveTo>
                    <a:pt x="6539" y="2246"/>
                  </a:moveTo>
                  <a:cubicBezTo>
                    <a:pt x="7096" y="2088"/>
                    <a:pt x="7748" y="2205"/>
                    <a:pt x="8082" y="2533"/>
                  </a:cubicBezTo>
                  <a:cubicBezTo>
                    <a:pt x="8426" y="2872"/>
                    <a:pt x="8318" y="3324"/>
                    <a:pt x="7835" y="3581"/>
                  </a:cubicBezTo>
                  <a:cubicBezTo>
                    <a:pt x="7738" y="3636"/>
                    <a:pt x="7630" y="3685"/>
                    <a:pt x="7504" y="3719"/>
                  </a:cubicBezTo>
                  <a:cubicBezTo>
                    <a:pt x="6877" y="3892"/>
                    <a:pt x="6149" y="3701"/>
                    <a:pt x="5884" y="3295"/>
                  </a:cubicBezTo>
                  <a:cubicBezTo>
                    <a:pt x="5620" y="2890"/>
                    <a:pt x="5916" y="2423"/>
                    <a:pt x="6539" y="224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68" name="Shape 10401">
              <a:extLst>
                <a:ext uri="{FF2B5EF4-FFF2-40B4-BE49-F238E27FC236}">
                  <a16:creationId xmlns:a16="http://schemas.microsoft.com/office/drawing/2014/main" id="{AD2947B4-1EB6-6A43-86C1-1CFCE123BA9E}"/>
                </a:ext>
              </a:extLst>
            </p:cNvPr>
            <p:cNvSpPr/>
            <p:nvPr/>
          </p:nvSpPr>
          <p:spPr>
            <a:xfrm>
              <a:off x="15572266" y="10142128"/>
              <a:ext cx="479514" cy="339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954" y="0"/>
                  </a:moveTo>
                  <a:lnTo>
                    <a:pt x="149" y="12597"/>
                  </a:lnTo>
                  <a:lnTo>
                    <a:pt x="0" y="12646"/>
                  </a:lnTo>
                  <a:lnTo>
                    <a:pt x="0" y="19074"/>
                  </a:lnTo>
                  <a:lnTo>
                    <a:pt x="9044" y="19042"/>
                  </a:lnTo>
                  <a:lnTo>
                    <a:pt x="9044" y="21600"/>
                  </a:lnTo>
                  <a:lnTo>
                    <a:pt x="10685" y="20823"/>
                  </a:lnTo>
                  <a:lnTo>
                    <a:pt x="12315" y="21600"/>
                  </a:lnTo>
                  <a:lnTo>
                    <a:pt x="12315" y="19042"/>
                  </a:lnTo>
                  <a:lnTo>
                    <a:pt x="15483" y="19025"/>
                  </a:lnTo>
                  <a:lnTo>
                    <a:pt x="15827" y="19025"/>
                  </a:lnTo>
                  <a:lnTo>
                    <a:pt x="21600" y="7043"/>
                  </a:lnTo>
                  <a:lnTo>
                    <a:pt x="21589" y="16"/>
                  </a:lnTo>
                  <a:cubicBezTo>
                    <a:pt x="21589" y="16"/>
                    <a:pt x="21589" y="0"/>
                    <a:pt x="21589" y="0"/>
                  </a:cubicBezTo>
                  <a:lnTo>
                    <a:pt x="7954" y="0"/>
                  </a:lnTo>
                  <a:close/>
                  <a:moveTo>
                    <a:pt x="20716" y="1813"/>
                  </a:moveTo>
                  <a:cubicBezTo>
                    <a:pt x="20717" y="2327"/>
                    <a:pt x="20716" y="2838"/>
                    <a:pt x="20716" y="3352"/>
                  </a:cubicBezTo>
                  <a:cubicBezTo>
                    <a:pt x="20718" y="4465"/>
                    <a:pt x="20715" y="5574"/>
                    <a:pt x="20716" y="6687"/>
                  </a:cubicBezTo>
                  <a:lnTo>
                    <a:pt x="15333" y="17779"/>
                  </a:lnTo>
                  <a:lnTo>
                    <a:pt x="12315" y="17795"/>
                  </a:lnTo>
                  <a:lnTo>
                    <a:pt x="12315" y="15220"/>
                  </a:lnTo>
                  <a:cubicBezTo>
                    <a:pt x="12315" y="15220"/>
                    <a:pt x="9044" y="15220"/>
                    <a:pt x="9044" y="15220"/>
                  </a:cubicBezTo>
                  <a:lnTo>
                    <a:pt x="9044" y="17811"/>
                  </a:lnTo>
                  <a:lnTo>
                    <a:pt x="872" y="17843"/>
                  </a:lnTo>
                  <a:lnTo>
                    <a:pt x="872" y="12646"/>
                  </a:lnTo>
                  <a:lnTo>
                    <a:pt x="15448" y="12646"/>
                  </a:lnTo>
                  <a:cubicBezTo>
                    <a:pt x="15448" y="12646"/>
                    <a:pt x="19422" y="4474"/>
                    <a:pt x="20716" y="181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69" name="Shape 10402">
              <a:extLst>
                <a:ext uri="{FF2B5EF4-FFF2-40B4-BE49-F238E27FC236}">
                  <a16:creationId xmlns:a16="http://schemas.microsoft.com/office/drawing/2014/main" id="{20FB67EE-764C-CD4A-983C-585D97EC8C47}"/>
                </a:ext>
              </a:extLst>
            </p:cNvPr>
            <p:cNvSpPr/>
            <p:nvPr/>
          </p:nvSpPr>
          <p:spPr>
            <a:xfrm>
              <a:off x="17794266" y="9180909"/>
              <a:ext cx="602583" cy="644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72" h="21028" extrusionOk="0">
                  <a:moveTo>
                    <a:pt x="11134" y="0"/>
                  </a:moveTo>
                  <a:cubicBezTo>
                    <a:pt x="10473" y="291"/>
                    <a:pt x="9829" y="670"/>
                    <a:pt x="9218" y="1133"/>
                  </a:cubicBezTo>
                  <a:cubicBezTo>
                    <a:pt x="8205" y="1900"/>
                    <a:pt x="7241" y="3000"/>
                    <a:pt x="7232" y="4263"/>
                  </a:cubicBezTo>
                  <a:cubicBezTo>
                    <a:pt x="7232" y="4376"/>
                    <a:pt x="7251" y="4474"/>
                    <a:pt x="7265" y="4578"/>
                  </a:cubicBezTo>
                  <a:lnTo>
                    <a:pt x="5151" y="2019"/>
                  </a:lnTo>
                  <a:cubicBezTo>
                    <a:pt x="5136" y="2030"/>
                    <a:pt x="5118" y="2042"/>
                    <a:pt x="5102" y="2053"/>
                  </a:cubicBezTo>
                  <a:cubicBezTo>
                    <a:pt x="5027" y="2106"/>
                    <a:pt x="4955" y="2159"/>
                    <a:pt x="4880" y="2213"/>
                  </a:cubicBezTo>
                  <a:lnTo>
                    <a:pt x="7423" y="5900"/>
                  </a:lnTo>
                  <a:cubicBezTo>
                    <a:pt x="4977" y="5414"/>
                    <a:pt x="2486" y="6475"/>
                    <a:pt x="1082" y="8857"/>
                  </a:cubicBezTo>
                  <a:cubicBezTo>
                    <a:pt x="-1074" y="12513"/>
                    <a:pt x="95" y="17729"/>
                    <a:pt x="3688" y="19976"/>
                  </a:cubicBezTo>
                  <a:cubicBezTo>
                    <a:pt x="6286" y="21600"/>
                    <a:pt x="9522" y="21245"/>
                    <a:pt x="12057" y="19586"/>
                  </a:cubicBezTo>
                  <a:cubicBezTo>
                    <a:pt x="14335" y="19918"/>
                    <a:pt x="16643" y="19169"/>
                    <a:pt x="18072" y="17172"/>
                  </a:cubicBezTo>
                  <a:cubicBezTo>
                    <a:pt x="20526" y="13741"/>
                    <a:pt x="19342" y="8581"/>
                    <a:pt x="15911" y="5901"/>
                  </a:cubicBezTo>
                  <a:cubicBezTo>
                    <a:pt x="14980" y="5173"/>
                    <a:pt x="13948" y="4703"/>
                    <a:pt x="12864" y="4562"/>
                  </a:cubicBezTo>
                  <a:cubicBezTo>
                    <a:pt x="12076" y="4459"/>
                    <a:pt x="11291" y="4541"/>
                    <a:pt x="10539" y="4763"/>
                  </a:cubicBezTo>
                  <a:cubicBezTo>
                    <a:pt x="10955" y="4092"/>
                    <a:pt x="11179" y="3259"/>
                    <a:pt x="11250" y="2443"/>
                  </a:cubicBezTo>
                  <a:cubicBezTo>
                    <a:pt x="11324" y="1599"/>
                    <a:pt x="11285" y="776"/>
                    <a:pt x="11134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70" name="Shape 10403">
              <a:extLst>
                <a:ext uri="{FF2B5EF4-FFF2-40B4-BE49-F238E27FC236}">
                  <a16:creationId xmlns:a16="http://schemas.microsoft.com/office/drawing/2014/main" id="{0AF8EA2E-AA1B-554A-8342-FBD61229489A}"/>
                </a:ext>
              </a:extLst>
            </p:cNvPr>
            <p:cNvSpPr/>
            <p:nvPr/>
          </p:nvSpPr>
          <p:spPr>
            <a:xfrm>
              <a:off x="17048178" y="9717416"/>
              <a:ext cx="707905" cy="707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57" h="18957" extrusionOk="0">
                  <a:moveTo>
                    <a:pt x="5474" y="890"/>
                  </a:moveTo>
                  <a:cubicBezTo>
                    <a:pt x="729" y="3103"/>
                    <a:pt x="-1322" y="8738"/>
                    <a:pt x="890" y="13482"/>
                  </a:cubicBezTo>
                  <a:cubicBezTo>
                    <a:pt x="3103" y="18227"/>
                    <a:pt x="8738" y="20278"/>
                    <a:pt x="13482" y="18066"/>
                  </a:cubicBezTo>
                  <a:cubicBezTo>
                    <a:pt x="18227" y="15853"/>
                    <a:pt x="20278" y="10218"/>
                    <a:pt x="18066" y="5474"/>
                  </a:cubicBezTo>
                  <a:cubicBezTo>
                    <a:pt x="15853" y="729"/>
                    <a:pt x="10218" y="-1322"/>
                    <a:pt x="5474" y="890"/>
                  </a:cubicBezTo>
                  <a:close/>
                  <a:moveTo>
                    <a:pt x="6178" y="2402"/>
                  </a:moveTo>
                  <a:cubicBezTo>
                    <a:pt x="6348" y="2323"/>
                    <a:pt x="6545" y="2302"/>
                    <a:pt x="6734" y="2371"/>
                  </a:cubicBezTo>
                  <a:cubicBezTo>
                    <a:pt x="7112" y="2509"/>
                    <a:pt x="7308" y="2929"/>
                    <a:pt x="7170" y="3307"/>
                  </a:cubicBezTo>
                  <a:cubicBezTo>
                    <a:pt x="7033" y="3685"/>
                    <a:pt x="6612" y="3882"/>
                    <a:pt x="6234" y="3744"/>
                  </a:cubicBezTo>
                  <a:cubicBezTo>
                    <a:pt x="5856" y="3606"/>
                    <a:pt x="5660" y="3186"/>
                    <a:pt x="5798" y="2808"/>
                  </a:cubicBezTo>
                  <a:cubicBezTo>
                    <a:pt x="5866" y="2618"/>
                    <a:pt x="6009" y="2481"/>
                    <a:pt x="6178" y="2402"/>
                  </a:cubicBezTo>
                  <a:close/>
                  <a:moveTo>
                    <a:pt x="7039" y="4248"/>
                  </a:moveTo>
                  <a:cubicBezTo>
                    <a:pt x="7237" y="4156"/>
                    <a:pt x="7476" y="4242"/>
                    <a:pt x="7569" y="4441"/>
                  </a:cubicBezTo>
                  <a:lnTo>
                    <a:pt x="9434" y="8440"/>
                  </a:lnTo>
                  <a:cubicBezTo>
                    <a:pt x="9580" y="8433"/>
                    <a:pt x="9718" y="8366"/>
                    <a:pt x="9863" y="8419"/>
                  </a:cubicBezTo>
                  <a:cubicBezTo>
                    <a:pt x="10010" y="8472"/>
                    <a:pt x="10085" y="8605"/>
                    <a:pt x="10192" y="8705"/>
                  </a:cubicBezTo>
                  <a:lnTo>
                    <a:pt x="13175" y="7314"/>
                  </a:lnTo>
                  <a:cubicBezTo>
                    <a:pt x="13373" y="7222"/>
                    <a:pt x="13612" y="7309"/>
                    <a:pt x="13705" y="7507"/>
                  </a:cubicBezTo>
                  <a:cubicBezTo>
                    <a:pt x="13797" y="7705"/>
                    <a:pt x="13710" y="7944"/>
                    <a:pt x="13512" y="8037"/>
                  </a:cubicBezTo>
                  <a:lnTo>
                    <a:pt x="10529" y="9427"/>
                  </a:lnTo>
                  <a:cubicBezTo>
                    <a:pt x="10537" y="9574"/>
                    <a:pt x="10591" y="9717"/>
                    <a:pt x="10537" y="9863"/>
                  </a:cubicBezTo>
                  <a:cubicBezTo>
                    <a:pt x="10325" y="10447"/>
                    <a:pt x="9676" y="10750"/>
                    <a:pt x="9092" y="10537"/>
                  </a:cubicBezTo>
                  <a:cubicBezTo>
                    <a:pt x="8509" y="10325"/>
                    <a:pt x="8206" y="9676"/>
                    <a:pt x="8419" y="9092"/>
                  </a:cubicBezTo>
                  <a:cubicBezTo>
                    <a:pt x="8474" y="8942"/>
                    <a:pt x="8621" y="8880"/>
                    <a:pt x="8725" y="8771"/>
                  </a:cubicBezTo>
                  <a:lnTo>
                    <a:pt x="6860" y="4771"/>
                  </a:lnTo>
                  <a:cubicBezTo>
                    <a:pt x="6767" y="4573"/>
                    <a:pt x="6841" y="4340"/>
                    <a:pt x="7039" y="4248"/>
                  </a:cubicBezTo>
                  <a:close/>
                  <a:moveTo>
                    <a:pt x="2738" y="11823"/>
                  </a:moveTo>
                  <a:cubicBezTo>
                    <a:pt x="2908" y="11744"/>
                    <a:pt x="3105" y="11723"/>
                    <a:pt x="3294" y="11792"/>
                  </a:cubicBezTo>
                  <a:cubicBezTo>
                    <a:pt x="3672" y="11930"/>
                    <a:pt x="3868" y="12350"/>
                    <a:pt x="3730" y="12728"/>
                  </a:cubicBezTo>
                  <a:cubicBezTo>
                    <a:pt x="3593" y="13106"/>
                    <a:pt x="3172" y="13302"/>
                    <a:pt x="2794" y="13165"/>
                  </a:cubicBezTo>
                  <a:cubicBezTo>
                    <a:pt x="2416" y="13027"/>
                    <a:pt x="2220" y="12607"/>
                    <a:pt x="2358" y="12228"/>
                  </a:cubicBezTo>
                  <a:cubicBezTo>
                    <a:pt x="2426" y="12039"/>
                    <a:pt x="2569" y="11902"/>
                    <a:pt x="2738" y="11823"/>
                  </a:cubicBezTo>
                  <a:close/>
                  <a:moveTo>
                    <a:pt x="15620" y="5816"/>
                  </a:moveTo>
                  <a:cubicBezTo>
                    <a:pt x="15789" y="5737"/>
                    <a:pt x="15973" y="5722"/>
                    <a:pt x="16162" y="5791"/>
                  </a:cubicBezTo>
                  <a:cubicBezTo>
                    <a:pt x="16540" y="5929"/>
                    <a:pt x="16736" y="6349"/>
                    <a:pt x="16598" y="6728"/>
                  </a:cubicBezTo>
                  <a:cubicBezTo>
                    <a:pt x="16461" y="7106"/>
                    <a:pt x="16054" y="7296"/>
                    <a:pt x="15675" y="7158"/>
                  </a:cubicBezTo>
                  <a:cubicBezTo>
                    <a:pt x="15297" y="7020"/>
                    <a:pt x="15101" y="6600"/>
                    <a:pt x="15239" y="6222"/>
                  </a:cubicBezTo>
                  <a:cubicBezTo>
                    <a:pt x="15308" y="6033"/>
                    <a:pt x="15451" y="5895"/>
                    <a:pt x="15620" y="5816"/>
                  </a:cubicBezTo>
                  <a:close/>
                  <a:moveTo>
                    <a:pt x="12166" y="15243"/>
                  </a:moveTo>
                  <a:cubicBezTo>
                    <a:pt x="12335" y="15164"/>
                    <a:pt x="12533" y="15143"/>
                    <a:pt x="12722" y="15212"/>
                  </a:cubicBezTo>
                  <a:cubicBezTo>
                    <a:pt x="13100" y="15350"/>
                    <a:pt x="13296" y="15770"/>
                    <a:pt x="13158" y="16148"/>
                  </a:cubicBezTo>
                  <a:cubicBezTo>
                    <a:pt x="13021" y="16526"/>
                    <a:pt x="12600" y="16723"/>
                    <a:pt x="12222" y="16585"/>
                  </a:cubicBezTo>
                  <a:cubicBezTo>
                    <a:pt x="11844" y="16447"/>
                    <a:pt x="11648" y="16027"/>
                    <a:pt x="11785" y="15649"/>
                  </a:cubicBezTo>
                  <a:cubicBezTo>
                    <a:pt x="11854" y="15460"/>
                    <a:pt x="11997" y="15322"/>
                    <a:pt x="12166" y="1524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71" name="Shape 10404">
              <a:extLst>
                <a:ext uri="{FF2B5EF4-FFF2-40B4-BE49-F238E27FC236}">
                  <a16:creationId xmlns:a16="http://schemas.microsoft.com/office/drawing/2014/main" id="{478396A8-1A87-3443-91E0-692BDE4109B7}"/>
                </a:ext>
              </a:extLst>
            </p:cNvPr>
            <p:cNvSpPr/>
            <p:nvPr/>
          </p:nvSpPr>
          <p:spPr>
            <a:xfrm>
              <a:off x="18977015" y="9915662"/>
              <a:ext cx="660489" cy="686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69" extrusionOk="0">
                  <a:moveTo>
                    <a:pt x="9892" y="341"/>
                  </a:moveTo>
                  <a:cubicBezTo>
                    <a:pt x="10333" y="-98"/>
                    <a:pt x="11063" y="-117"/>
                    <a:pt x="11519" y="307"/>
                  </a:cubicBezTo>
                  <a:lnTo>
                    <a:pt x="21020" y="9136"/>
                  </a:lnTo>
                  <a:cubicBezTo>
                    <a:pt x="21476" y="9561"/>
                    <a:pt x="21482" y="10263"/>
                    <a:pt x="21042" y="10702"/>
                  </a:cubicBezTo>
                  <a:lnTo>
                    <a:pt x="10676" y="21032"/>
                  </a:lnTo>
                  <a:cubicBezTo>
                    <a:pt x="10236" y="21471"/>
                    <a:pt x="9512" y="21483"/>
                    <a:pt x="9056" y="21059"/>
                  </a:cubicBezTo>
                  <a:lnTo>
                    <a:pt x="6577" y="18755"/>
                  </a:lnTo>
                  <a:lnTo>
                    <a:pt x="9366" y="15976"/>
                  </a:lnTo>
                  <a:cubicBezTo>
                    <a:pt x="9806" y="15537"/>
                    <a:pt x="9793" y="14841"/>
                    <a:pt x="9337" y="14417"/>
                  </a:cubicBezTo>
                  <a:lnTo>
                    <a:pt x="7682" y="12879"/>
                  </a:lnTo>
                  <a:cubicBezTo>
                    <a:pt x="7226" y="12455"/>
                    <a:pt x="6503" y="12467"/>
                    <a:pt x="6062" y="12906"/>
                  </a:cubicBezTo>
                  <a:lnTo>
                    <a:pt x="3274" y="15685"/>
                  </a:lnTo>
                  <a:lnTo>
                    <a:pt x="1210" y="13767"/>
                  </a:lnTo>
                  <a:cubicBezTo>
                    <a:pt x="754" y="13343"/>
                    <a:pt x="734" y="12641"/>
                    <a:pt x="1175" y="12202"/>
                  </a:cubicBezTo>
                  <a:lnTo>
                    <a:pt x="351" y="11436"/>
                  </a:lnTo>
                  <a:cubicBezTo>
                    <a:pt x="-105" y="11012"/>
                    <a:pt x="-118" y="10316"/>
                    <a:pt x="322" y="9877"/>
                  </a:cubicBezTo>
                  <a:lnTo>
                    <a:pt x="9892" y="341"/>
                  </a:lnTo>
                  <a:close/>
                  <a:moveTo>
                    <a:pt x="10322" y="1500"/>
                  </a:moveTo>
                  <a:lnTo>
                    <a:pt x="1949" y="9844"/>
                  </a:lnTo>
                  <a:cubicBezTo>
                    <a:pt x="1949" y="9844"/>
                    <a:pt x="1145" y="10641"/>
                    <a:pt x="1971" y="11409"/>
                  </a:cubicBezTo>
                  <a:lnTo>
                    <a:pt x="11146" y="2266"/>
                  </a:lnTo>
                  <a:cubicBezTo>
                    <a:pt x="11366" y="2046"/>
                    <a:pt x="11360" y="1705"/>
                    <a:pt x="11132" y="1492"/>
                  </a:cubicBezTo>
                  <a:cubicBezTo>
                    <a:pt x="10904" y="1281"/>
                    <a:pt x="10542" y="1280"/>
                    <a:pt x="10322" y="1500"/>
                  </a:cubicBezTo>
                  <a:close/>
                  <a:moveTo>
                    <a:pt x="6083" y="13685"/>
                  </a:moveTo>
                  <a:cubicBezTo>
                    <a:pt x="6523" y="13247"/>
                    <a:pt x="7247" y="13234"/>
                    <a:pt x="7703" y="13658"/>
                  </a:cubicBezTo>
                  <a:lnTo>
                    <a:pt x="8527" y="14424"/>
                  </a:lnTo>
                  <a:cubicBezTo>
                    <a:pt x="8983" y="14848"/>
                    <a:pt x="8996" y="15544"/>
                    <a:pt x="8555" y="15983"/>
                  </a:cubicBezTo>
                  <a:lnTo>
                    <a:pt x="6161" y="18369"/>
                  </a:lnTo>
                  <a:cubicBezTo>
                    <a:pt x="5721" y="18808"/>
                    <a:pt x="4991" y="18826"/>
                    <a:pt x="4535" y="18403"/>
                  </a:cubicBezTo>
                  <a:lnTo>
                    <a:pt x="3711" y="17637"/>
                  </a:lnTo>
                  <a:cubicBezTo>
                    <a:pt x="3254" y="17213"/>
                    <a:pt x="3249" y="16510"/>
                    <a:pt x="3689" y="16071"/>
                  </a:cubicBezTo>
                  <a:lnTo>
                    <a:pt x="6083" y="13685"/>
                  </a:lnTo>
                  <a:close/>
                  <a:moveTo>
                    <a:pt x="6506" y="14851"/>
                  </a:moveTo>
                  <a:cubicBezTo>
                    <a:pt x="6286" y="15071"/>
                    <a:pt x="6285" y="15419"/>
                    <a:pt x="6514" y="15631"/>
                  </a:cubicBezTo>
                  <a:cubicBezTo>
                    <a:pt x="6742" y="15843"/>
                    <a:pt x="7110" y="15837"/>
                    <a:pt x="7330" y="15617"/>
                  </a:cubicBezTo>
                  <a:cubicBezTo>
                    <a:pt x="7550" y="15398"/>
                    <a:pt x="7544" y="15043"/>
                    <a:pt x="7316" y="14831"/>
                  </a:cubicBezTo>
                  <a:cubicBezTo>
                    <a:pt x="7088" y="14619"/>
                    <a:pt x="6726" y="14632"/>
                    <a:pt x="6506" y="1485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72" name="Shape 10405">
              <a:extLst>
                <a:ext uri="{FF2B5EF4-FFF2-40B4-BE49-F238E27FC236}">
                  <a16:creationId xmlns:a16="http://schemas.microsoft.com/office/drawing/2014/main" id="{3BB8F6D9-53BB-1044-A7B0-87516C0F4ECD}"/>
                </a:ext>
              </a:extLst>
            </p:cNvPr>
            <p:cNvSpPr/>
            <p:nvPr/>
          </p:nvSpPr>
          <p:spPr>
            <a:xfrm>
              <a:off x="17273284" y="10887438"/>
              <a:ext cx="673802" cy="406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289" extrusionOk="0">
                  <a:moveTo>
                    <a:pt x="5099" y="1723"/>
                  </a:moveTo>
                  <a:lnTo>
                    <a:pt x="3700" y="16273"/>
                  </a:lnTo>
                  <a:lnTo>
                    <a:pt x="16313" y="19565"/>
                  </a:lnTo>
                  <a:lnTo>
                    <a:pt x="17712" y="5015"/>
                  </a:lnTo>
                  <a:cubicBezTo>
                    <a:pt x="17712" y="5015"/>
                    <a:pt x="5099" y="1723"/>
                    <a:pt x="5099" y="1723"/>
                  </a:cubicBezTo>
                  <a:close/>
                  <a:moveTo>
                    <a:pt x="2757" y="5906"/>
                  </a:moveTo>
                  <a:lnTo>
                    <a:pt x="2258" y="11102"/>
                  </a:lnTo>
                  <a:cubicBezTo>
                    <a:pt x="2230" y="11389"/>
                    <a:pt x="2349" y="11659"/>
                    <a:pt x="2523" y="11704"/>
                  </a:cubicBezTo>
                  <a:cubicBezTo>
                    <a:pt x="2697" y="11750"/>
                    <a:pt x="2861" y="11554"/>
                    <a:pt x="2889" y="11267"/>
                  </a:cubicBezTo>
                  <a:lnTo>
                    <a:pt x="3388" y="6071"/>
                  </a:lnTo>
                  <a:cubicBezTo>
                    <a:pt x="3416" y="5784"/>
                    <a:pt x="3297" y="5514"/>
                    <a:pt x="3123" y="5469"/>
                  </a:cubicBezTo>
                  <a:cubicBezTo>
                    <a:pt x="2949" y="5423"/>
                    <a:pt x="2785" y="5619"/>
                    <a:pt x="2757" y="5906"/>
                  </a:cubicBezTo>
                  <a:close/>
                  <a:moveTo>
                    <a:pt x="19585" y="12429"/>
                  </a:moveTo>
                  <a:cubicBezTo>
                    <a:pt x="19668" y="11568"/>
                    <a:pt x="19311" y="10759"/>
                    <a:pt x="18789" y="10623"/>
                  </a:cubicBezTo>
                  <a:cubicBezTo>
                    <a:pt x="18266" y="10487"/>
                    <a:pt x="17776" y="11074"/>
                    <a:pt x="17693" y="11935"/>
                  </a:cubicBezTo>
                  <a:cubicBezTo>
                    <a:pt x="17610" y="12796"/>
                    <a:pt x="17967" y="13604"/>
                    <a:pt x="18489" y="13741"/>
                  </a:cubicBezTo>
                  <a:cubicBezTo>
                    <a:pt x="19012" y="13877"/>
                    <a:pt x="19502" y="13289"/>
                    <a:pt x="19585" y="12429"/>
                  </a:cubicBezTo>
                  <a:close/>
                  <a:moveTo>
                    <a:pt x="21396" y="7042"/>
                  </a:moveTo>
                  <a:lnTo>
                    <a:pt x="20197" y="19513"/>
                  </a:lnTo>
                  <a:cubicBezTo>
                    <a:pt x="20087" y="20661"/>
                    <a:pt x="19433" y="21444"/>
                    <a:pt x="18736" y="21262"/>
                  </a:cubicBezTo>
                  <a:lnTo>
                    <a:pt x="1078" y="16653"/>
                  </a:lnTo>
                  <a:cubicBezTo>
                    <a:pt x="381" y="16472"/>
                    <a:pt x="-94" y="15394"/>
                    <a:pt x="16" y="14246"/>
                  </a:cubicBezTo>
                  <a:lnTo>
                    <a:pt x="1215" y="1775"/>
                  </a:lnTo>
                  <a:cubicBezTo>
                    <a:pt x="1325" y="627"/>
                    <a:pt x="1979" y="-156"/>
                    <a:pt x="2676" y="26"/>
                  </a:cubicBezTo>
                  <a:lnTo>
                    <a:pt x="20334" y="4635"/>
                  </a:lnTo>
                  <a:cubicBezTo>
                    <a:pt x="21031" y="4816"/>
                    <a:pt x="21506" y="5894"/>
                    <a:pt x="21396" y="704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73" name="Shape 10406">
              <a:extLst>
                <a:ext uri="{FF2B5EF4-FFF2-40B4-BE49-F238E27FC236}">
                  <a16:creationId xmlns:a16="http://schemas.microsoft.com/office/drawing/2014/main" id="{D85CBAE4-D540-0B45-AF3C-6CEF9939AE38}"/>
                </a:ext>
              </a:extLst>
            </p:cNvPr>
            <p:cNvSpPr/>
            <p:nvPr/>
          </p:nvSpPr>
          <p:spPr>
            <a:xfrm>
              <a:off x="19982176" y="9778729"/>
              <a:ext cx="656775" cy="603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1" h="21254" extrusionOk="0">
                  <a:moveTo>
                    <a:pt x="14806" y="20802"/>
                  </a:moveTo>
                  <a:cubicBezTo>
                    <a:pt x="16771" y="20078"/>
                    <a:pt x="18497" y="18506"/>
                    <a:pt x="19509" y="16252"/>
                  </a:cubicBezTo>
                  <a:cubicBezTo>
                    <a:pt x="21534" y="11744"/>
                    <a:pt x="19954" y="6226"/>
                    <a:pt x="15980" y="3929"/>
                  </a:cubicBezTo>
                  <a:cubicBezTo>
                    <a:pt x="12750" y="2062"/>
                    <a:pt x="8929" y="2896"/>
                    <a:pt x="6525" y="5695"/>
                  </a:cubicBezTo>
                  <a:cubicBezTo>
                    <a:pt x="6494" y="5619"/>
                    <a:pt x="6446" y="5549"/>
                    <a:pt x="6387" y="5489"/>
                  </a:cubicBezTo>
                  <a:lnTo>
                    <a:pt x="1181" y="167"/>
                  </a:lnTo>
                  <a:cubicBezTo>
                    <a:pt x="946" y="-73"/>
                    <a:pt x="582" y="-53"/>
                    <a:pt x="370" y="214"/>
                  </a:cubicBezTo>
                  <a:lnTo>
                    <a:pt x="146" y="499"/>
                  </a:lnTo>
                  <a:cubicBezTo>
                    <a:pt x="-66" y="765"/>
                    <a:pt x="-44" y="1177"/>
                    <a:pt x="192" y="1417"/>
                  </a:cubicBezTo>
                  <a:lnTo>
                    <a:pt x="5396" y="6733"/>
                  </a:lnTo>
                  <a:cubicBezTo>
                    <a:pt x="5480" y="6818"/>
                    <a:pt x="5581" y="6859"/>
                    <a:pt x="5685" y="6879"/>
                  </a:cubicBezTo>
                  <a:cubicBezTo>
                    <a:pt x="5480" y="7214"/>
                    <a:pt x="5286" y="7560"/>
                    <a:pt x="5118" y="7933"/>
                  </a:cubicBezTo>
                  <a:cubicBezTo>
                    <a:pt x="3093" y="12441"/>
                    <a:pt x="4673" y="17959"/>
                    <a:pt x="8647" y="20256"/>
                  </a:cubicBezTo>
                  <a:cubicBezTo>
                    <a:pt x="10634" y="21405"/>
                    <a:pt x="12840" y="21527"/>
                    <a:pt x="14806" y="20802"/>
                  </a:cubicBezTo>
                  <a:close/>
                  <a:moveTo>
                    <a:pt x="14414" y="19435"/>
                  </a:moveTo>
                  <a:cubicBezTo>
                    <a:pt x="12758" y="20045"/>
                    <a:pt x="10896" y="19937"/>
                    <a:pt x="9221" y="18969"/>
                  </a:cubicBezTo>
                  <a:cubicBezTo>
                    <a:pt x="5873" y="17034"/>
                    <a:pt x="4542" y="12385"/>
                    <a:pt x="6248" y="8586"/>
                  </a:cubicBezTo>
                  <a:cubicBezTo>
                    <a:pt x="7954" y="4788"/>
                    <a:pt x="12052" y="3277"/>
                    <a:pt x="15400" y="5212"/>
                  </a:cubicBezTo>
                  <a:cubicBezTo>
                    <a:pt x="18748" y="7148"/>
                    <a:pt x="20080" y="11797"/>
                    <a:pt x="18374" y="15596"/>
                  </a:cubicBezTo>
                  <a:cubicBezTo>
                    <a:pt x="17521" y="17495"/>
                    <a:pt x="16070" y="18824"/>
                    <a:pt x="14414" y="1943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74" name="Shape 10407">
              <a:extLst>
                <a:ext uri="{FF2B5EF4-FFF2-40B4-BE49-F238E27FC236}">
                  <a16:creationId xmlns:a16="http://schemas.microsoft.com/office/drawing/2014/main" id="{86AE349F-392C-E147-B53B-66A33577A57F}"/>
                </a:ext>
              </a:extLst>
            </p:cNvPr>
            <p:cNvSpPr/>
            <p:nvPr/>
          </p:nvSpPr>
          <p:spPr>
            <a:xfrm>
              <a:off x="18095556" y="9920122"/>
              <a:ext cx="474749" cy="525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600" extrusionOk="0">
                  <a:moveTo>
                    <a:pt x="10339" y="0"/>
                  </a:moveTo>
                  <a:cubicBezTo>
                    <a:pt x="8560" y="0"/>
                    <a:pt x="6992" y="1375"/>
                    <a:pt x="5917" y="3576"/>
                  </a:cubicBezTo>
                  <a:cubicBezTo>
                    <a:pt x="5568" y="3546"/>
                    <a:pt x="5234" y="3529"/>
                    <a:pt x="4903" y="3529"/>
                  </a:cubicBezTo>
                  <a:cubicBezTo>
                    <a:pt x="2761" y="3529"/>
                    <a:pt x="1171" y="4188"/>
                    <a:pt x="431" y="5396"/>
                  </a:cubicBezTo>
                  <a:cubicBezTo>
                    <a:pt x="-452" y="6840"/>
                    <a:pt x="119" y="8796"/>
                    <a:pt x="1578" y="10761"/>
                  </a:cubicBezTo>
                  <a:cubicBezTo>
                    <a:pt x="84" y="12747"/>
                    <a:pt x="-461" y="14730"/>
                    <a:pt x="431" y="16188"/>
                  </a:cubicBezTo>
                  <a:cubicBezTo>
                    <a:pt x="1171" y="17397"/>
                    <a:pt x="2760" y="18055"/>
                    <a:pt x="4903" y="18055"/>
                  </a:cubicBezTo>
                  <a:cubicBezTo>
                    <a:pt x="5246" y="18055"/>
                    <a:pt x="5621" y="18010"/>
                    <a:pt x="5983" y="17976"/>
                  </a:cubicBezTo>
                  <a:cubicBezTo>
                    <a:pt x="7057" y="20156"/>
                    <a:pt x="8570" y="21600"/>
                    <a:pt x="10339" y="21600"/>
                  </a:cubicBezTo>
                  <a:cubicBezTo>
                    <a:pt x="12118" y="21600"/>
                    <a:pt x="13685" y="20225"/>
                    <a:pt x="14761" y="18024"/>
                  </a:cubicBezTo>
                  <a:cubicBezTo>
                    <a:pt x="15110" y="18054"/>
                    <a:pt x="15460" y="18071"/>
                    <a:pt x="15791" y="18071"/>
                  </a:cubicBezTo>
                  <a:cubicBezTo>
                    <a:pt x="17934" y="18071"/>
                    <a:pt x="19507" y="17412"/>
                    <a:pt x="20246" y="16204"/>
                  </a:cubicBezTo>
                  <a:cubicBezTo>
                    <a:pt x="21134" y="14753"/>
                    <a:pt x="20576" y="12782"/>
                    <a:pt x="19099" y="10808"/>
                  </a:cubicBezTo>
                  <a:cubicBezTo>
                    <a:pt x="20594" y="8822"/>
                    <a:pt x="21139" y="6839"/>
                    <a:pt x="20246" y="5380"/>
                  </a:cubicBezTo>
                  <a:cubicBezTo>
                    <a:pt x="19508" y="4173"/>
                    <a:pt x="17934" y="3514"/>
                    <a:pt x="15791" y="3514"/>
                  </a:cubicBezTo>
                  <a:cubicBezTo>
                    <a:pt x="15438" y="3514"/>
                    <a:pt x="15052" y="3573"/>
                    <a:pt x="14677" y="3608"/>
                  </a:cubicBezTo>
                  <a:cubicBezTo>
                    <a:pt x="13604" y="1440"/>
                    <a:pt x="12102" y="0"/>
                    <a:pt x="10339" y="0"/>
                  </a:cubicBezTo>
                  <a:close/>
                  <a:moveTo>
                    <a:pt x="10339" y="1004"/>
                  </a:moveTo>
                  <a:cubicBezTo>
                    <a:pt x="11591" y="1004"/>
                    <a:pt x="12710" y="2093"/>
                    <a:pt x="13580" y="3733"/>
                  </a:cubicBezTo>
                  <a:cubicBezTo>
                    <a:pt x="12541" y="3915"/>
                    <a:pt x="11452" y="4238"/>
                    <a:pt x="10355" y="4643"/>
                  </a:cubicBezTo>
                  <a:cubicBezTo>
                    <a:pt x="9226" y="4226"/>
                    <a:pt x="8099" y="3899"/>
                    <a:pt x="7031" y="3718"/>
                  </a:cubicBezTo>
                  <a:cubicBezTo>
                    <a:pt x="7905" y="2046"/>
                    <a:pt x="9073" y="1004"/>
                    <a:pt x="10339" y="1004"/>
                  </a:cubicBezTo>
                  <a:close/>
                  <a:moveTo>
                    <a:pt x="15791" y="4518"/>
                  </a:moveTo>
                  <a:cubicBezTo>
                    <a:pt x="17538" y="4518"/>
                    <a:pt x="18791" y="4998"/>
                    <a:pt x="19332" y="5882"/>
                  </a:cubicBezTo>
                  <a:cubicBezTo>
                    <a:pt x="19959" y="6907"/>
                    <a:pt x="19540" y="8380"/>
                    <a:pt x="18468" y="9914"/>
                  </a:cubicBezTo>
                  <a:cubicBezTo>
                    <a:pt x="17787" y="9159"/>
                    <a:pt x="16951" y="8410"/>
                    <a:pt x="16007" y="7702"/>
                  </a:cubicBezTo>
                  <a:cubicBezTo>
                    <a:pt x="15826" y="6556"/>
                    <a:pt x="15554" y="5511"/>
                    <a:pt x="15193" y="4565"/>
                  </a:cubicBezTo>
                  <a:cubicBezTo>
                    <a:pt x="15389" y="4554"/>
                    <a:pt x="15602" y="4518"/>
                    <a:pt x="15791" y="4518"/>
                  </a:cubicBezTo>
                  <a:close/>
                  <a:moveTo>
                    <a:pt x="4903" y="4533"/>
                  </a:moveTo>
                  <a:cubicBezTo>
                    <a:pt x="5095" y="4533"/>
                    <a:pt x="5302" y="4538"/>
                    <a:pt x="5501" y="4549"/>
                  </a:cubicBezTo>
                  <a:cubicBezTo>
                    <a:pt x="5130" y="5520"/>
                    <a:pt x="4852" y="6633"/>
                    <a:pt x="4670" y="7812"/>
                  </a:cubicBezTo>
                  <a:cubicBezTo>
                    <a:pt x="3730" y="8526"/>
                    <a:pt x="2966" y="9248"/>
                    <a:pt x="2293" y="10008"/>
                  </a:cubicBezTo>
                  <a:cubicBezTo>
                    <a:pt x="1175" y="8445"/>
                    <a:pt x="708" y="6940"/>
                    <a:pt x="1346" y="5898"/>
                  </a:cubicBezTo>
                  <a:cubicBezTo>
                    <a:pt x="1887" y="5014"/>
                    <a:pt x="3156" y="4533"/>
                    <a:pt x="4903" y="4533"/>
                  </a:cubicBezTo>
                  <a:close/>
                  <a:moveTo>
                    <a:pt x="14062" y="4659"/>
                  </a:moveTo>
                  <a:cubicBezTo>
                    <a:pt x="14333" y="5325"/>
                    <a:pt x="14582" y="6051"/>
                    <a:pt x="14761" y="6839"/>
                  </a:cubicBezTo>
                  <a:cubicBezTo>
                    <a:pt x="14294" y="6539"/>
                    <a:pt x="13808" y="6239"/>
                    <a:pt x="13298" y="5961"/>
                  </a:cubicBezTo>
                  <a:cubicBezTo>
                    <a:pt x="12768" y="5672"/>
                    <a:pt x="12225" y="5480"/>
                    <a:pt x="11685" y="5239"/>
                  </a:cubicBezTo>
                  <a:cubicBezTo>
                    <a:pt x="12500" y="4985"/>
                    <a:pt x="13298" y="4775"/>
                    <a:pt x="14062" y="4659"/>
                  </a:cubicBezTo>
                  <a:close/>
                  <a:moveTo>
                    <a:pt x="6599" y="4675"/>
                  </a:moveTo>
                  <a:cubicBezTo>
                    <a:pt x="7326" y="4784"/>
                    <a:pt x="8103" y="5021"/>
                    <a:pt x="8876" y="5255"/>
                  </a:cubicBezTo>
                  <a:cubicBezTo>
                    <a:pt x="8379" y="5481"/>
                    <a:pt x="7868" y="5695"/>
                    <a:pt x="7380" y="5961"/>
                  </a:cubicBezTo>
                  <a:cubicBezTo>
                    <a:pt x="6837" y="6256"/>
                    <a:pt x="6443" y="6613"/>
                    <a:pt x="5950" y="6933"/>
                  </a:cubicBezTo>
                  <a:cubicBezTo>
                    <a:pt x="6128" y="6137"/>
                    <a:pt x="6326" y="5348"/>
                    <a:pt x="6599" y="4675"/>
                  </a:cubicBezTo>
                  <a:close/>
                  <a:moveTo>
                    <a:pt x="10405" y="5788"/>
                  </a:moveTo>
                  <a:cubicBezTo>
                    <a:pt x="11196" y="6102"/>
                    <a:pt x="11987" y="6415"/>
                    <a:pt x="12766" y="6839"/>
                  </a:cubicBezTo>
                  <a:cubicBezTo>
                    <a:pt x="13571" y="7278"/>
                    <a:pt x="14317" y="7751"/>
                    <a:pt x="15010" y="8251"/>
                  </a:cubicBezTo>
                  <a:cubicBezTo>
                    <a:pt x="15123" y="9067"/>
                    <a:pt x="15193" y="9915"/>
                    <a:pt x="15193" y="10792"/>
                  </a:cubicBezTo>
                  <a:cubicBezTo>
                    <a:pt x="15193" y="11657"/>
                    <a:pt x="15070" y="12466"/>
                    <a:pt x="14960" y="13271"/>
                  </a:cubicBezTo>
                  <a:cubicBezTo>
                    <a:pt x="14260" y="13779"/>
                    <a:pt x="13583" y="14300"/>
                    <a:pt x="12766" y="14745"/>
                  </a:cubicBezTo>
                  <a:cubicBezTo>
                    <a:pt x="11937" y="15197"/>
                    <a:pt x="11096" y="15469"/>
                    <a:pt x="10256" y="15796"/>
                  </a:cubicBezTo>
                  <a:cubicBezTo>
                    <a:pt x="9475" y="15485"/>
                    <a:pt x="8681" y="15180"/>
                    <a:pt x="7912" y="14761"/>
                  </a:cubicBezTo>
                  <a:cubicBezTo>
                    <a:pt x="7107" y="14323"/>
                    <a:pt x="6360" y="13849"/>
                    <a:pt x="5668" y="13349"/>
                  </a:cubicBezTo>
                  <a:cubicBezTo>
                    <a:pt x="5554" y="12533"/>
                    <a:pt x="5501" y="11669"/>
                    <a:pt x="5501" y="10792"/>
                  </a:cubicBezTo>
                  <a:cubicBezTo>
                    <a:pt x="5501" y="9918"/>
                    <a:pt x="5605" y="9111"/>
                    <a:pt x="5718" y="8298"/>
                  </a:cubicBezTo>
                  <a:cubicBezTo>
                    <a:pt x="6420" y="7788"/>
                    <a:pt x="7092" y="7270"/>
                    <a:pt x="7912" y="6824"/>
                  </a:cubicBezTo>
                  <a:cubicBezTo>
                    <a:pt x="8731" y="6377"/>
                    <a:pt x="9574" y="6113"/>
                    <a:pt x="10405" y="5788"/>
                  </a:cubicBezTo>
                  <a:close/>
                  <a:moveTo>
                    <a:pt x="10339" y="7984"/>
                  </a:moveTo>
                  <a:cubicBezTo>
                    <a:pt x="8690" y="7984"/>
                    <a:pt x="7363" y="9237"/>
                    <a:pt x="7363" y="10792"/>
                  </a:cubicBezTo>
                  <a:cubicBezTo>
                    <a:pt x="7363" y="12348"/>
                    <a:pt x="8690" y="13616"/>
                    <a:pt x="10339" y="13616"/>
                  </a:cubicBezTo>
                  <a:cubicBezTo>
                    <a:pt x="11987" y="13616"/>
                    <a:pt x="13331" y="12348"/>
                    <a:pt x="13331" y="10792"/>
                  </a:cubicBezTo>
                  <a:cubicBezTo>
                    <a:pt x="13331" y="9237"/>
                    <a:pt x="11987" y="7984"/>
                    <a:pt x="10339" y="7984"/>
                  </a:cubicBezTo>
                  <a:close/>
                  <a:moveTo>
                    <a:pt x="4571" y="9098"/>
                  </a:moveTo>
                  <a:cubicBezTo>
                    <a:pt x="4522" y="9664"/>
                    <a:pt x="4438" y="10197"/>
                    <a:pt x="4438" y="10792"/>
                  </a:cubicBezTo>
                  <a:cubicBezTo>
                    <a:pt x="4438" y="11349"/>
                    <a:pt x="4462" y="11892"/>
                    <a:pt x="4504" y="12424"/>
                  </a:cubicBezTo>
                  <a:cubicBezTo>
                    <a:pt x="3891" y="11902"/>
                    <a:pt x="3374" y="11375"/>
                    <a:pt x="2908" y="10839"/>
                  </a:cubicBezTo>
                  <a:cubicBezTo>
                    <a:pt x="3403" y="10260"/>
                    <a:pt x="3903" y="9661"/>
                    <a:pt x="4571" y="9098"/>
                  </a:cubicBezTo>
                  <a:close/>
                  <a:moveTo>
                    <a:pt x="16190" y="9176"/>
                  </a:moveTo>
                  <a:cubicBezTo>
                    <a:pt x="16796" y="9693"/>
                    <a:pt x="17307" y="10215"/>
                    <a:pt x="17769" y="10745"/>
                  </a:cubicBezTo>
                  <a:cubicBezTo>
                    <a:pt x="17273" y="11325"/>
                    <a:pt x="16776" y="11907"/>
                    <a:pt x="16107" y="12471"/>
                  </a:cubicBezTo>
                  <a:cubicBezTo>
                    <a:pt x="16155" y="11912"/>
                    <a:pt x="16257" y="11379"/>
                    <a:pt x="16257" y="10792"/>
                  </a:cubicBezTo>
                  <a:cubicBezTo>
                    <a:pt x="16257" y="10236"/>
                    <a:pt x="16233" y="9708"/>
                    <a:pt x="16190" y="9176"/>
                  </a:cubicBezTo>
                  <a:close/>
                  <a:moveTo>
                    <a:pt x="18384" y="11576"/>
                  </a:moveTo>
                  <a:cubicBezTo>
                    <a:pt x="19512" y="13146"/>
                    <a:pt x="19972" y="14656"/>
                    <a:pt x="19332" y="15702"/>
                  </a:cubicBezTo>
                  <a:cubicBezTo>
                    <a:pt x="18791" y="16586"/>
                    <a:pt x="17537" y="17067"/>
                    <a:pt x="15791" y="17067"/>
                  </a:cubicBezTo>
                  <a:cubicBezTo>
                    <a:pt x="15599" y="17067"/>
                    <a:pt x="15392" y="17047"/>
                    <a:pt x="15193" y="17035"/>
                  </a:cubicBezTo>
                  <a:cubicBezTo>
                    <a:pt x="15564" y="16065"/>
                    <a:pt x="15826" y="14967"/>
                    <a:pt x="16007" y="13788"/>
                  </a:cubicBezTo>
                  <a:cubicBezTo>
                    <a:pt x="16951" y="13073"/>
                    <a:pt x="17710" y="12337"/>
                    <a:pt x="18384" y="11576"/>
                  </a:cubicBezTo>
                  <a:close/>
                  <a:moveTo>
                    <a:pt x="2210" y="11655"/>
                  </a:moveTo>
                  <a:cubicBezTo>
                    <a:pt x="2896" y="12420"/>
                    <a:pt x="3714" y="13165"/>
                    <a:pt x="4670" y="13882"/>
                  </a:cubicBezTo>
                  <a:cubicBezTo>
                    <a:pt x="4849" y="15014"/>
                    <a:pt x="5113" y="16067"/>
                    <a:pt x="5468" y="17004"/>
                  </a:cubicBezTo>
                  <a:cubicBezTo>
                    <a:pt x="5283" y="17014"/>
                    <a:pt x="5081" y="17051"/>
                    <a:pt x="4903" y="17051"/>
                  </a:cubicBezTo>
                  <a:cubicBezTo>
                    <a:pt x="3156" y="17051"/>
                    <a:pt x="1887" y="16571"/>
                    <a:pt x="1346" y="15686"/>
                  </a:cubicBezTo>
                  <a:cubicBezTo>
                    <a:pt x="717" y="14659"/>
                    <a:pt x="1131" y="13193"/>
                    <a:pt x="2210" y="11655"/>
                  </a:cubicBezTo>
                  <a:close/>
                  <a:moveTo>
                    <a:pt x="14744" y="14651"/>
                  </a:moveTo>
                  <a:cubicBezTo>
                    <a:pt x="14565" y="15455"/>
                    <a:pt x="14370" y="16247"/>
                    <a:pt x="14096" y="16925"/>
                  </a:cubicBezTo>
                  <a:cubicBezTo>
                    <a:pt x="13364" y="16816"/>
                    <a:pt x="12580" y="16581"/>
                    <a:pt x="11802" y="16345"/>
                  </a:cubicBezTo>
                  <a:cubicBezTo>
                    <a:pt x="12304" y="16117"/>
                    <a:pt x="12804" y="15892"/>
                    <a:pt x="13298" y="15624"/>
                  </a:cubicBezTo>
                  <a:cubicBezTo>
                    <a:pt x="13843" y="15326"/>
                    <a:pt x="14249" y="14973"/>
                    <a:pt x="14744" y="14651"/>
                  </a:cubicBezTo>
                  <a:close/>
                  <a:moveTo>
                    <a:pt x="5934" y="14761"/>
                  </a:moveTo>
                  <a:cubicBezTo>
                    <a:pt x="6400" y="15061"/>
                    <a:pt x="6869" y="15346"/>
                    <a:pt x="7380" y="15624"/>
                  </a:cubicBezTo>
                  <a:cubicBezTo>
                    <a:pt x="7902" y="15908"/>
                    <a:pt x="8444" y="16107"/>
                    <a:pt x="8976" y="16345"/>
                  </a:cubicBezTo>
                  <a:cubicBezTo>
                    <a:pt x="8160" y="16598"/>
                    <a:pt x="7364" y="16795"/>
                    <a:pt x="6599" y="16910"/>
                  </a:cubicBezTo>
                  <a:cubicBezTo>
                    <a:pt x="6331" y="16249"/>
                    <a:pt x="6110" y="15542"/>
                    <a:pt x="5934" y="14761"/>
                  </a:cubicBezTo>
                  <a:close/>
                  <a:moveTo>
                    <a:pt x="10322" y="16941"/>
                  </a:moveTo>
                  <a:cubicBezTo>
                    <a:pt x="11458" y="17362"/>
                    <a:pt x="12573" y="17700"/>
                    <a:pt x="13647" y="17882"/>
                  </a:cubicBezTo>
                  <a:cubicBezTo>
                    <a:pt x="12773" y="19553"/>
                    <a:pt x="11605" y="20596"/>
                    <a:pt x="10339" y="20596"/>
                  </a:cubicBezTo>
                  <a:cubicBezTo>
                    <a:pt x="9084" y="20596"/>
                    <a:pt x="7951" y="19498"/>
                    <a:pt x="7081" y="17851"/>
                  </a:cubicBezTo>
                  <a:cubicBezTo>
                    <a:pt x="8127" y="17671"/>
                    <a:pt x="9217" y="17349"/>
                    <a:pt x="10322" y="1694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75" name="Shape 10408">
              <a:extLst>
                <a:ext uri="{FF2B5EF4-FFF2-40B4-BE49-F238E27FC236}">
                  <a16:creationId xmlns:a16="http://schemas.microsoft.com/office/drawing/2014/main" id="{11A9FBDF-5A1F-9548-A692-1392C4258526}"/>
                </a:ext>
              </a:extLst>
            </p:cNvPr>
            <p:cNvSpPr/>
            <p:nvPr/>
          </p:nvSpPr>
          <p:spPr>
            <a:xfrm>
              <a:off x="19553061" y="9077456"/>
              <a:ext cx="359032" cy="414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307" y="15970"/>
                  </a:lnTo>
                  <a:lnTo>
                    <a:pt x="6112" y="19464"/>
                  </a:lnTo>
                  <a:cubicBezTo>
                    <a:pt x="6112" y="19464"/>
                    <a:pt x="0" y="21600"/>
                    <a:pt x="0" y="21600"/>
                  </a:cubicBezTo>
                  <a:close/>
                  <a:moveTo>
                    <a:pt x="6773" y="18782"/>
                  </a:moveTo>
                  <a:lnTo>
                    <a:pt x="1968" y="15288"/>
                  </a:lnTo>
                  <a:lnTo>
                    <a:pt x="13737" y="3150"/>
                  </a:lnTo>
                  <a:lnTo>
                    <a:pt x="18545" y="6642"/>
                  </a:lnTo>
                  <a:cubicBezTo>
                    <a:pt x="18545" y="6642"/>
                    <a:pt x="6773" y="18782"/>
                    <a:pt x="6773" y="18782"/>
                  </a:cubicBezTo>
                  <a:close/>
                  <a:moveTo>
                    <a:pt x="19218" y="5946"/>
                  </a:moveTo>
                  <a:lnTo>
                    <a:pt x="14411" y="2455"/>
                  </a:lnTo>
                  <a:lnTo>
                    <a:pt x="16792" y="0"/>
                  </a:lnTo>
                  <a:lnTo>
                    <a:pt x="21600" y="3492"/>
                  </a:lnTo>
                  <a:cubicBezTo>
                    <a:pt x="21600" y="3492"/>
                    <a:pt x="19218" y="5946"/>
                    <a:pt x="19218" y="594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76" name="Shape 10409">
              <a:extLst>
                <a:ext uri="{FF2B5EF4-FFF2-40B4-BE49-F238E27FC236}">
                  <a16:creationId xmlns:a16="http://schemas.microsoft.com/office/drawing/2014/main" id="{552AA24B-9B75-5246-B356-7E9B07A482AB}"/>
                </a:ext>
              </a:extLst>
            </p:cNvPr>
            <p:cNvSpPr/>
            <p:nvPr/>
          </p:nvSpPr>
          <p:spPr>
            <a:xfrm>
              <a:off x="19907349" y="4497805"/>
              <a:ext cx="422982" cy="474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254" extrusionOk="0">
                  <a:moveTo>
                    <a:pt x="8090" y="6610"/>
                  </a:moveTo>
                  <a:lnTo>
                    <a:pt x="8090" y="3934"/>
                  </a:lnTo>
                  <a:lnTo>
                    <a:pt x="19378" y="1852"/>
                  </a:lnTo>
                  <a:lnTo>
                    <a:pt x="19378" y="4528"/>
                  </a:lnTo>
                  <a:cubicBezTo>
                    <a:pt x="19378" y="4528"/>
                    <a:pt x="8090" y="6610"/>
                    <a:pt x="8090" y="6610"/>
                  </a:cubicBezTo>
                  <a:close/>
                  <a:moveTo>
                    <a:pt x="21057" y="0"/>
                  </a:moveTo>
                  <a:lnTo>
                    <a:pt x="6411" y="2701"/>
                  </a:lnTo>
                  <a:lnTo>
                    <a:pt x="6411" y="15495"/>
                  </a:lnTo>
                  <a:cubicBezTo>
                    <a:pt x="5363" y="15254"/>
                    <a:pt x="3972" y="15448"/>
                    <a:pt x="2666" y="16104"/>
                  </a:cubicBezTo>
                  <a:cubicBezTo>
                    <a:pt x="567" y="17160"/>
                    <a:pt x="-518" y="19009"/>
                    <a:pt x="244" y="20236"/>
                  </a:cubicBezTo>
                  <a:cubicBezTo>
                    <a:pt x="1005" y="21462"/>
                    <a:pt x="3325" y="21600"/>
                    <a:pt x="5425" y="20544"/>
                  </a:cubicBezTo>
                  <a:cubicBezTo>
                    <a:pt x="7005" y="19749"/>
                    <a:pt x="8010" y="18505"/>
                    <a:pt x="8085" y="17416"/>
                  </a:cubicBezTo>
                  <a:lnTo>
                    <a:pt x="8090" y="17416"/>
                  </a:lnTo>
                  <a:lnTo>
                    <a:pt x="8090" y="8152"/>
                  </a:lnTo>
                  <a:lnTo>
                    <a:pt x="19378" y="6070"/>
                  </a:lnTo>
                  <a:lnTo>
                    <a:pt x="19378" y="10758"/>
                  </a:lnTo>
                  <a:cubicBezTo>
                    <a:pt x="18330" y="10518"/>
                    <a:pt x="16941" y="10712"/>
                    <a:pt x="15636" y="11368"/>
                  </a:cubicBezTo>
                  <a:cubicBezTo>
                    <a:pt x="13536" y="12424"/>
                    <a:pt x="12452" y="14273"/>
                    <a:pt x="13213" y="15499"/>
                  </a:cubicBezTo>
                  <a:cubicBezTo>
                    <a:pt x="13975" y="16725"/>
                    <a:pt x="16295" y="16863"/>
                    <a:pt x="18395" y="15807"/>
                  </a:cubicBezTo>
                  <a:cubicBezTo>
                    <a:pt x="20060" y="14970"/>
                    <a:pt x="21082" y="13635"/>
                    <a:pt x="21056" y="12506"/>
                  </a:cubicBezTo>
                  <a:lnTo>
                    <a:pt x="21057" y="12506"/>
                  </a:lnTo>
                  <a:cubicBezTo>
                    <a:pt x="21057" y="12506"/>
                    <a:pt x="21057" y="0"/>
                    <a:pt x="21057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77" name="Shape 10410">
              <a:extLst>
                <a:ext uri="{FF2B5EF4-FFF2-40B4-BE49-F238E27FC236}">
                  <a16:creationId xmlns:a16="http://schemas.microsoft.com/office/drawing/2014/main" id="{C9E2B2BB-F997-3E4B-81F7-30E7D99F7AF3}"/>
                </a:ext>
              </a:extLst>
            </p:cNvPr>
            <p:cNvSpPr/>
            <p:nvPr/>
          </p:nvSpPr>
          <p:spPr>
            <a:xfrm>
              <a:off x="16605913" y="7050896"/>
              <a:ext cx="326230" cy="303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600" extrusionOk="0">
                  <a:moveTo>
                    <a:pt x="0" y="3459"/>
                  </a:moveTo>
                  <a:lnTo>
                    <a:pt x="1422" y="10208"/>
                  </a:lnTo>
                  <a:cubicBezTo>
                    <a:pt x="1422" y="10208"/>
                    <a:pt x="2469" y="10982"/>
                    <a:pt x="3219" y="10113"/>
                  </a:cubicBezTo>
                  <a:cubicBezTo>
                    <a:pt x="4049" y="9149"/>
                    <a:pt x="6494" y="8518"/>
                    <a:pt x="6992" y="11134"/>
                  </a:cubicBezTo>
                  <a:cubicBezTo>
                    <a:pt x="7491" y="13750"/>
                    <a:pt x="5522" y="14362"/>
                    <a:pt x="4296" y="14027"/>
                  </a:cubicBezTo>
                  <a:cubicBezTo>
                    <a:pt x="3187" y="13725"/>
                    <a:pt x="2357" y="14641"/>
                    <a:pt x="2357" y="14641"/>
                  </a:cubicBezTo>
                  <a:lnTo>
                    <a:pt x="3823" y="21600"/>
                  </a:lnTo>
                  <a:lnTo>
                    <a:pt x="9313" y="20212"/>
                  </a:lnTo>
                  <a:cubicBezTo>
                    <a:pt x="9313" y="20212"/>
                    <a:pt x="9635" y="19276"/>
                    <a:pt x="8958" y="18523"/>
                  </a:cubicBezTo>
                  <a:cubicBezTo>
                    <a:pt x="8134" y="17611"/>
                    <a:pt x="7558" y="15210"/>
                    <a:pt x="10150" y="14555"/>
                  </a:cubicBezTo>
                  <a:cubicBezTo>
                    <a:pt x="12743" y="13899"/>
                    <a:pt x="13216" y="16255"/>
                    <a:pt x="12736" y="17679"/>
                  </a:cubicBezTo>
                  <a:cubicBezTo>
                    <a:pt x="12378" y="18747"/>
                    <a:pt x="13070" y="19262"/>
                    <a:pt x="13070" y="19262"/>
                  </a:cubicBezTo>
                  <a:lnTo>
                    <a:pt x="17693" y="18092"/>
                  </a:lnTo>
                  <a:cubicBezTo>
                    <a:pt x="17693" y="18092"/>
                    <a:pt x="16501" y="13146"/>
                    <a:pt x="16426" y="11786"/>
                  </a:cubicBezTo>
                  <a:cubicBezTo>
                    <a:pt x="16346" y="10328"/>
                    <a:pt x="18026" y="10919"/>
                    <a:pt x="18332" y="11000"/>
                  </a:cubicBezTo>
                  <a:cubicBezTo>
                    <a:pt x="20097" y="11473"/>
                    <a:pt x="21600" y="10153"/>
                    <a:pt x="21079" y="7680"/>
                  </a:cubicBezTo>
                  <a:cubicBezTo>
                    <a:pt x="20558" y="5208"/>
                    <a:pt x="18027" y="5192"/>
                    <a:pt x="17063" y="6452"/>
                  </a:cubicBezTo>
                  <a:cubicBezTo>
                    <a:pt x="16347" y="7388"/>
                    <a:pt x="15661" y="7684"/>
                    <a:pt x="15383" y="7029"/>
                  </a:cubicBezTo>
                  <a:cubicBezTo>
                    <a:pt x="14735" y="5498"/>
                    <a:pt x="13677" y="0"/>
                    <a:pt x="13677" y="0"/>
                  </a:cubicBezTo>
                  <a:lnTo>
                    <a:pt x="9343" y="1096"/>
                  </a:lnTo>
                  <a:cubicBezTo>
                    <a:pt x="9343" y="1096"/>
                    <a:pt x="8732" y="2392"/>
                    <a:pt x="9572" y="3149"/>
                  </a:cubicBezTo>
                  <a:cubicBezTo>
                    <a:pt x="10838" y="4289"/>
                    <a:pt x="10727" y="6525"/>
                    <a:pt x="8669" y="7045"/>
                  </a:cubicBezTo>
                  <a:cubicBezTo>
                    <a:pt x="6612" y="7566"/>
                    <a:pt x="5599" y="5828"/>
                    <a:pt x="6228" y="4123"/>
                  </a:cubicBezTo>
                  <a:cubicBezTo>
                    <a:pt x="6581" y="3168"/>
                    <a:pt x="5664" y="2036"/>
                    <a:pt x="5664" y="2036"/>
                  </a:cubicBezTo>
                  <a:cubicBezTo>
                    <a:pt x="5664" y="2036"/>
                    <a:pt x="0" y="3459"/>
                    <a:pt x="0" y="345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78" name="Shape 10411">
              <a:extLst>
                <a:ext uri="{FF2B5EF4-FFF2-40B4-BE49-F238E27FC236}">
                  <a16:creationId xmlns:a16="http://schemas.microsoft.com/office/drawing/2014/main" id="{99642537-F36F-3C46-B770-61CB9EB07EA1}"/>
                </a:ext>
              </a:extLst>
            </p:cNvPr>
            <p:cNvSpPr/>
            <p:nvPr/>
          </p:nvSpPr>
          <p:spPr>
            <a:xfrm>
              <a:off x="17109012" y="5013808"/>
              <a:ext cx="413677" cy="59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511" extrusionOk="0">
                  <a:moveTo>
                    <a:pt x="18683" y="0"/>
                  </a:moveTo>
                  <a:lnTo>
                    <a:pt x="17079" y="1668"/>
                  </a:lnTo>
                  <a:cubicBezTo>
                    <a:pt x="17015" y="1638"/>
                    <a:pt x="16700" y="1488"/>
                    <a:pt x="16700" y="1488"/>
                  </a:cubicBezTo>
                  <a:lnTo>
                    <a:pt x="15441" y="2801"/>
                  </a:lnTo>
                  <a:lnTo>
                    <a:pt x="15820" y="2981"/>
                  </a:lnTo>
                  <a:lnTo>
                    <a:pt x="15441" y="3375"/>
                  </a:lnTo>
                  <a:lnTo>
                    <a:pt x="2730" y="16587"/>
                  </a:lnTo>
                  <a:cubicBezTo>
                    <a:pt x="2279" y="17056"/>
                    <a:pt x="509" y="19614"/>
                    <a:pt x="586" y="20489"/>
                  </a:cubicBezTo>
                  <a:cubicBezTo>
                    <a:pt x="597" y="20614"/>
                    <a:pt x="646" y="20706"/>
                    <a:pt x="742" y="20751"/>
                  </a:cubicBezTo>
                  <a:cubicBezTo>
                    <a:pt x="1508" y="21113"/>
                    <a:pt x="4988" y="18432"/>
                    <a:pt x="5504" y="17895"/>
                  </a:cubicBezTo>
                  <a:lnTo>
                    <a:pt x="18209" y="4684"/>
                  </a:lnTo>
                  <a:lnTo>
                    <a:pt x="18588" y="4289"/>
                  </a:lnTo>
                  <a:lnTo>
                    <a:pt x="18984" y="4477"/>
                  </a:lnTo>
                  <a:lnTo>
                    <a:pt x="14043" y="9610"/>
                  </a:lnTo>
                  <a:lnTo>
                    <a:pt x="14611" y="9879"/>
                  </a:lnTo>
                  <a:lnTo>
                    <a:pt x="20810" y="3434"/>
                  </a:lnTo>
                  <a:cubicBezTo>
                    <a:pt x="20810" y="3434"/>
                    <a:pt x="20191" y="3144"/>
                    <a:pt x="19847" y="2981"/>
                  </a:cubicBezTo>
                  <a:lnTo>
                    <a:pt x="21451" y="1313"/>
                  </a:lnTo>
                  <a:cubicBezTo>
                    <a:pt x="21451" y="1313"/>
                    <a:pt x="18683" y="0"/>
                    <a:pt x="18683" y="0"/>
                  </a:cubicBezTo>
                  <a:close/>
                  <a:moveTo>
                    <a:pt x="586" y="20489"/>
                  </a:moveTo>
                  <a:cubicBezTo>
                    <a:pt x="585" y="20448"/>
                    <a:pt x="574" y="20416"/>
                    <a:pt x="580" y="20368"/>
                  </a:cubicBezTo>
                  <a:lnTo>
                    <a:pt x="319" y="20638"/>
                  </a:lnTo>
                  <a:cubicBezTo>
                    <a:pt x="213" y="20748"/>
                    <a:pt x="-149" y="21394"/>
                    <a:pt x="68" y="21497"/>
                  </a:cubicBezTo>
                  <a:cubicBezTo>
                    <a:pt x="286" y="21600"/>
                    <a:pt x="1004" y="21123"/>
                    <a:pt x="1110" y="21013"/>
                  </a:cubicBezTo>
                  <a:lnTo>
                    <a:pt x="1371" y="20739"/>
                  </a:lnTo>
                  <a:cubicBezTo>
                    <a:pt x="1093" y="20840"/>
                    <a:pt x="868" y="20874"/>
                    <a:pt x="731" y="20810"/>
                  </a:cubicBezTo>
                  <a:cubicBezTo>
                    <a:pt x="624" y="20759"/>
                    <a:pt x="588" y="20638"/>
                    <a:pt x="586" y="2048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79" name="Shape 10412">
              <a:extLst>
                <a:ext uri="{FF2B5EF4-FFF2-40B4-BE49-F238E27FC236}">
                  <a16:creationId xmlns:a16="http://schemas.microsoft.com/office/drawing/2014/main" id="{526F1D24-9CDF-F740-9E76-0E15CBAC17B6}"/>
                </a:ext>
              </a:extLst>
            </p:cNvPr>
            <p:cNvSpPr/>
            <p:nvPr/>
          </p:nvSpPr>
          <p:spPr>
            <a:xfrm>
              <a:off x="16082433" y="4790078"/>
              <a:ext cx="583511" cy="413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954" y="0"/>
                  </a:moveTo>
                  <a:lnTo>
                    <a:pt x="149" y="12597"/>
                  </a:lnTo>
                  <a:lnTo>
                    <a:pt x="0" y="12646"/>
                  </a:lnTo>
                  <a:lnTo>
                    <a:pt x="0" y="19074"/>
                  </a:lnTo>
                  <a:lnTo>
                    <a:pt x="9044" y="19042"/>
                  </a:lnTo>
                  <a:lnTo>
                    <a:pt x="9044" y="21600"/>
                  </a:lnTo>
                  <a:lnTo>
                    <a:pt x="10685" y="20823"/>
                  </a:lnTo>
                  <a:lnTo>
                    <a:pt x="12315" y="21600"/>
                  </a:lnTo>
                  <a:lnTo>
                    <a:pt x="12315" y="19042"/>
                  </a:lnTo>
                  <a:lnTo>
                    <a:pt x="15483" y="19025"/>
                  </a:lnTo>
                  <a:lnTo>
                    <a:pt x="15827" y="19025"/>
                  </a:lnTo>
                  <a:lnTo>
                    <a:pt x="21600" y="7043"/>
                  </a:lnTo>
                  <a:lnTo>
                    <a:pt x="21589" y="16"/>
                  </a:lnTo>
                  <a:cubicBezTo>
                    <a:pt x="21589" y="16"/>
                    <a:pt x="21589" y="0"/>
                    <a:pt x="21589" y="0"/>
                  </a:cubicBezTo>
                  <a:lnTo>
                    <a:pt x="7954" y="0"/>
                  </a:lnTo>
                  <a:close/>
                  <a:moveTo>
                    <a:pt x="20716" y="1813"/>
                  </a:moveTo>
                  <a:cubicBezTo>
                    <a:pt x="20717" y="2327"/>
                    <a:pt x="20716" y="2838"/>
                    <a:pt x="20716" y="3352"/>
                  </a:cubicBezTo>
                  <a:cubicBezTo>
                    <a:pt x="20718" y="4465"/>
                    <a:pt x="20715" y="5574"/>
                    <a:pt x="20716" y="6687"/>
                  </a:cubicBezTo>
                  <a:lnTo>
                    <a:pt x="15333" y="17779"/>
                  </a:lnTo>
                  <a:lnTo>
                    <a:pt x="12315" y="17795"/>
                  </a:lnTo>
                  <a:lnTo>
                    <a:pt x="12315" y="15220"/>
                  </a:lnTo>
                  <a:cubicBezTo>
                    <a:pt x="12315" y="15220"/>
                    <a:pt x="9044" y="15220"/>
                    <a:pt x="9044" y="15220"/>
                  </a:cubicBezTo>
                  <a:lnTo>
                    <a:pt x="9044" y="17811"/>
                  </a:lnTo>
                  <a:lnTo>
                    <a:pt x="872" y="17843"/>
                  </a:lnTo>
                  <a:lnTo>
                    <a:pt x="872" y="12646"/>
                  </a:lnTo>
                  <a:lnTo>
                    <a:pt x="15448" y="12646"/>
                  </a:lnTo>
                  <a:cubicBezTo>
                    <a:pt x="15448" y="12646"/>
                    <a:pt x="19422" y="4474"/>
                    <a:pt x="20716" y="181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80" name="Shape 10413">
              <a:extLst>
                <a:ext uri="{FF2B5EF4-FFF2-40B4-BE49-F238E27FC236}">
                  <a16:creationId xmlns:a16="http://schemas.microsoft.com/office/drawing/2014/main" id="{997663D8-7FC6-7240-B7CB-6FBC7DCC5F25}"/>
                </a:ext>
              </a:extLst>
            </p:cNvPr>
            <p:cNvSpPr/>
            <p:nvPr/>
          </p:nvSpPr>
          <p:spPr>
            <a:xfrm>
              <a:off x="21000318" y="5616838"/>
              <a:ext cx="437119" cy="309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954" y="0"/>
                  </a:moveTo>
                  <a:lnTo>
                    <a:pt x="149" y="12597"/>
                  </a:lnTo>
                  <a:lnTo>
                    <a:pt x="0" y="12646"/>
                  </a:lnTo>
                  <a:lnTo>
                    <a:pt x="0" y="19074"/>
                  </a:lnTo>
                  <a:lnTo>
                    <a:pt x="9044" y="19042"/>
                  </a:lnTo>
                  <a:lnTo>
                    <a:pt x="9044" y="21600"/>
                  </a:lnTo>
                  <a:lnTo>
                    <a:pt x="10685" y="20823"/>
                  </a:lnTo>
                  <a:lnTo>
                    <a:pt x="12315" y="21600"/>
                  </a:lnTo>
                  <a:lnTo>
                    <a:pt x="12315" y="19042"/>
                  </a:lnTo>
                  <a:lnTo>
                    <a:pt x="15483" y="19025"/>
                  </a:lnTo>
                  <a:lnTo>
                    <a:pt x="15827" y="19025"/>
                  </a:lnTo>
                  <a:lnTo>
                    <a:pt x="21600" y="7043"/>
                  </a:lnTo>
                  <a:lnTo>
                    <a:pt x="21589" y="16"/>
                  </a:lnTo>
                  <a:cubicBezTo>
                    <a:pt x="21589" y="16"/>
                    <a:pt x="21589" y="0"/>
                    <a:pt x="21589" y="0"/>
                  </a:cubicBezTo>
                  <a:lnTo>
                    <a:pt x="7954" y="0"/>
                  </a:lnTo>
                  <a:close/>
                  <a:moveTo>
                    <a:pt x="20716" y="1813"/>
                  </a:moveTo>
                  <a:cubicBezTo>
                    <a:pt x="20717" y="2327"/>
                    <a:pt x="20716" y="2838"/>
                    <a:pt x="20716" y="3352"/>
                  </a:cubicBezTo>
                  <a:cubicBezTo>
                    <a:pt x="20718" y="4465"/>
                    <a:pt x="20715" y="5574"/>
                    <a:pt x="20716" y="6687"/>
                  </a:cubicBezTo>
                  <a:lnTo>
                    <a:pt x="15333" y="17779"/>
                  </a:lnTo>
                  <a:lnTo>
                    <a:pt x="12315" y="17795"/>
                  </a:lnTo>
                  <a:lnTo>
                    <a:pt x="12315" y="15220"/>
                  </a:lnTo>
                  <a:cubicBezTo>
                    <a:pt x="12315" y="15220"/>
                    <a:pt x="9044" y="15220"/>
                    <a:pt x="9044" y="15220"/>
                  </a:cubicBezTo>
                  <a:lnTo>
                    <a:pt x="9044" y="17811"/>
                  </a:lnTo>
                  <a:lnTo>
                    <a:pt x="872" y="17843"/>
                  </a:lnTo>
                  <a:lnTo>
                    <a:pt x="872" y="12646"/>
                  </a:lnTo>
                  <a:lnTo>
                    <a:pt x="15448" y="12646"/>
                  </a:lnTo>
                  <a:cubicBezTo>
                    <a:pt x="15448" y="12646"/>
                    <a:pt x="19422" y="4474"/>
                    <a:pt x="20716" y="181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81" name="Shape 10414">
              <a:extLst>
                <a:ext uri="{FF2B5EF4-FFF2-40B4-BE49-F238E27FC236}">
                  <a16:creationId xmlns:a16="http://schemas.microsoft.com/office/drawing/2014/main" id="{2F4D5458-18B8-1B42-939E-A7F189BCA382}"/>
                </a:ext>
              </a:extLst>
            </p:cNvPr>
            <p:cNvSpPr/>
            <p:nvPr/>
          </p:nvSpPr>
          <p:spPr>
            <a:xfrm>
              <a:off x="14548058" y="8927501"/>
              <a:ext cx="446855" cy="494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600" extrusionOk="0">
                  <a:moveTo>
                    <a:pt x="10339" y="0"/>
                  </a:moveTo>
                  <a:cubicBezTo>
                    <a:pt x="8560" y="0"/>
                    <a:pt x="6992" y="1375"/>
                    <a:pt x="5917" y="3576"/>
                  </a:cubicBezTo>
                  <a:cubicBezTo>
                    <a:pt x="5568" y="3546"/>
                    <a:pt x="5234" y="3529"/>
                    <a:pt x="4903" y="3529"/>
                  </a:cubicBezTo>
                  <a:cubicBezTo>
                    <a:pt x="2761" y="3529"/>
                    <a:pt x="1171" y="4188"/>
                    <a:pt x="431" y="5396"/>
                  </a:cubicBezTo>
                  <a:cubicBezTo>
                    <a:pt x="-452" y="6840"/>
                    <a:pt x="119" y="8796"/>
                    <a:pt x="1578" y="10761"/>
                  </a:cubicBezTo>
                  <a:cubicBezTo>
                    <a:pt x="84" y="12747"/>
                    <a:pt x="-461" y="14730"/>
                    <a:pt x="431" y="16188"/>
                  </a:cubicBezTo>
                  <a:cubicBezTo>
                    <a:pt x="1171" y="17397"/>
                    <a:pt x="2760" y="18055"/>
                    <a:pt x="4903" y="18055"/>
                  </a:cubicBezTo>
                  <a:cubicBezTo>
                    <a:pt x="5246" y="18055"/>
                    <a:pt x="5621" y="18010"/>
                    <a:pt x="5983" y="17976"/>
                  </a:cubicBezTo>
                  <a:cubicBezTo>
                    <a:pt x="7057" y="20156"/>
                    <a:pt x="8570" y="21600"/>
                    <a:pt x="10339" y="21600"/>
                  </a:cubicBezTo>
                  <a:cubicBezTo>
                    <a:pt x="12118" y="21600"/>
                    <a:pt x="13685" y="20225"/>
                    <a:pt x="14761" y="18024"/>
                  </a:cubicBezTo>
                  <a:cubicBezTo>
                    <a:pt x="15110" y="18054"/>
                    <a:pt x="15460" y="18071"/>
                    <a:pt x="15791" y="18071"/>
                  </a:cubicBezTo>
                  <a:cubicBezTo>
                    <a:pt x="17934" y="18071"/>
                    <a:pt x="19507" y="17412"/>
                    <a:pt x="20246" y="16204"/>
                  </a:cubicBezTo>
                  <a:cubicBezTo>
                    <a:pt x="21134" y="14753"/>
                    <a:pt x="20576" y="12782"/>
                    <a:pt x="19099" y="10808"/>
                  </a:cubicBezTo>
                  <a:cubicBezTo>
                    <a:pt x="20594" y="8822"/>
                    <a:pt x="21139" y="6839"/>
                    <a:pt x="20246" y="5380"/>
                  </a:cubicBezTo>
                  <a:cubicBezTo>
                    <a:pt x="19508" y="4173"/>
                    <a:pt x="17934" y="3514"/>
                    <a:pt x="15791" y="3514"/>
                  </a:cubicBezTo>
                  <a:cubicBezTo>
                    <a:pt x="15438" y="3514"/>
                    <a:pt x="15052" y="3573"/>
                    <a:pt x="14677" y="3608"/>
                  </a:cubicBezTo>
                  <a:cubicBezTo>
                    <a:pt x="13604" y="1440"/>
                    <a:pt x="12102" y="0"/>
                    <a:pt x="10339" y="0"/>
                  </a:cubicBezTo>
                  <a:close/>
                  <a:moveTo>
                    <a:pt x="10339" y="1004"/>
                  </a:moveTo>
                  <a:cubicBezTo>
                    <a:pt x="11591" y="1004"/>
                    <a:pt x="12710" y="2093"/>
                    <a:pt x="13580" y="3733"/>
                  </a:cubicBezTo>
                  <a:cubicBezTo>
                    <a:pt x="12541" y="3915"/>
                    <a:pt x="11452" y="4238"/>
                    <a:pt x="10355" y="4643"/>
                  </a:cubicBezTo>
                  <a:cubicBezTo>
                    <a:pt x="9226" y="4226"/>
                    <a:pt x="8099" y="3899"/>
                    <a:pt x="7031" y="3718"/>
                  </a:cubicBezTo>
                  <a:cubicBezTo>
                    <a:pt x="7905" y="2046"/>
                    <a:pt x="9073" y="1004"/>
                    <a:pt x="10339" y="1004"/>
                  </a:cubicBezTo>
                  <a:close/>
                  <a:moveTo>
                    <a:pt x="15791" y="4518"/>
                  </a:moveTo>
                  <a:cubicBezTo>
                    <a:pt x="17538" y="4518"/>
                    <a:pt x="18791" y="4998"/>
                    <a:pt x="19332" y="5882"/>
                  </a:cubicBezTo>
                  <a:cubicBezTo>
                    <a:pt x="19959" y="6907"/>
                    <a:pt x="19540" y="8380"/>
                    <a:pt x="18468" y="9914"/>
                  </a:cubicBezTo>
                  <a:cubicBezTo>
                    <a:pt x="17787" y="9159"/>
                    <a:pt x="16951" y="8410"/>
                    <a:pt x="16007" y="7702"/>
                  </a:cubicBezTo>
                  <a:cubicBezTo>
                    <a:pt x="15826" y="6556"/>
                    <a:pt x="15554" y="5511"/>
                    <a:pt x="15193" y="4565"/>
                  </a:cubicBezTo>
                  <a:cubicBezTo>
                    <a:pt x="15389" y="4554"/>
                    <a:pt x="15602" y="4518"/>
                    <a:pt x="15791" y="4518"/>
                  </a:cubicBezTo>
                  <a:close/>
                  <a:moveTo>
                    <a:pt x="4903" y="4533"/>
                  </a:moveTo>
                  <a:cubicBezTo>
                    <a:pt x="5095" y="4533"/>
                    <a:pt x="5302" y="4538"/>
                    <a:pt x="5501" y="4549"/>
                  </a:cubicBezTo>
                  <a:cubicBezTo>
                    <a:pt x="5130" y="5520"/>
                    <a:pt x="4852" y="6633"/>
                    <a:pt x="4670" y="7812"/>
                  </a:cubicBezTo>
                  <a:cubicBezTo>
                    <a:pt x="3730" y="8526"/>
                    <a:pt x="2966" y="9248"/>
                    <a:pt x="2293" y="10008"/>
                  </a:cubicBezTo>
                  <a:cubicBezTo>
                    <a:pt x="1175" y="8445"/>
                    <a:pt x="708" y="6940"/>
                    <a:pt x="1346" y="5898"/>
                  </a:cubicBezTo>
                  <a:cubicBezTo>
                    <a:pt x="1887" y="5014"/>
                    <a:pt x="3156" y="4533"/>
                    <a:pt x="4903" y="4533"/>
                  </a:cubicBezTo>
                  <a:close/>
                  <a:moveTo>
                    <a:pt x="14062" y="4659"/>
                  </a:moveTo>
                  <a:cubicBezTo>
                    <a:pt x="14333" y="5325"/>
                    <a:pt x="14582" y="6051"/>
                    <a:pt x="14761" y="6839"/>
                  </a:cubicBezTo>
                  <a:cubicBezTo>
                    <a:pt x="14294" y="6539"/>
                    <a:pt x="13808" y="6239"/>
                    <a:pt x="13298" y="5961"/>
                  </a:cubicBezTo>
                  <a:cubicBezTo>
                    <a:pt x="12768" y="5672"/>
                    <a:pt x="12225" y="5480"/>
                    <a:pt x="11685" y="5239"/>
                  </a:cubicBezTo>
                  <a:cubicBezTo>
                    <a:pt x="12500" y="4985"/>
                    <a:pt x="13298" y="4775"/>
                    <a:pt x="14062" y="4659"/>
                  </a:cubicBezTo>
                  <a:close/>
                  <a:moveTo>
                    <a:pt x="6599" y="4675"/>
                  </a:moveTo>
                  <a:cubicBezTo>
                    <a:pt x="7326" y="4784"/>
                    <a:pt x="8103" y="5021"/>
                    <a:pt x="8876" y="5255"/>
                  </a:cubicBezTo>
                  <a:cubicBezTo>
                    <a:pt x="8379" y="5481"/>
                    <a:pt x="7868" y="5695"/>
                    <a:pt x="7380" y="5961"/>
                  </a:cubicBezTo>
                  <a:cubicBezTo>
                    <a:pt x="6837" y="6256"/>
                    <a:pt x="6443" y="6613"/>
                    <a:pt x="5950" y="6933"/>
                  </a:cubicBezTo>
                  <a:cubicBezTo>
                    <a:pt x="6128" y="6137"/>
                    <a:pt x="6326" y="5348"/>
                    <a:pt x="6599" y="4675"/>
                  </a:cubicBezTo>
                  <a:close/>
                  <a:moveTo>
                    <a:pt x="10405" y="5788"/>
                  </a:moveTo>
                  <a:cubicBezTo>
                    <a:pt x="11196" y="6102"/>
                    <a:pt x="11987" y="6415"/>
                    <a:pt x="12766" y="6839"/>
                  </a:cubicBezTo>
                  <a:cubicBezTo>
                    <a:pt x="13571" y="7278"/>
                    <a:pt x="14317" y="7751"/>
                    <a:pt x="15010" y="8251"/>
                  </a:cubicBezTo>
                  <a:cubicBezTo>
                    <a:pt x="15123" y="9067"/>
                    <a:pt x="15193" y="9915"/>
                    <a:pt x="15193" y="10792"/>
                  </a:cubicBezTo>
                  <a:cubicBezTo>
                    <a:pt x="15193" y="11657"/>
                    <a:pt x="15070" y="12466"/>
                    <a:pt x="14960" y="13271"/>
                  </a:cubicBezTo>
                  <a:cubicBezTo>
                    <a:pt x="14260" y="13779"/>
                    <a:pt x="13583" y="14300"/>
                    <a:pt x="12766" y="14745"/>
                  </a:cubicBezTo>
                  <a:cubicBezTo>
                    <a:pt x="11937" y="15197"/>
                    <a:pt x="11096" y="15469"/>
                    <a:pt x="10256" y="15796"/>
                  </a:cubicBezTo>
                  <a:cubicBezTo>
                    <a:pt x="9475" y="15485"/>
                    <a:pt x="8681" y="15180"/>
                    <a:pt x="7912" y="14761"/>
                  </a:cubicBezTo>
                  <a:cubicBezTo>
                    <a:pt x="7107" y="14323"/>
                    <a:pt x="6360" y="13849"/>
                    <a:pt x="5668" y="13349"/>
                  </a:cubicBezTo>
                  <a:cubicBezTo>
                    <a:pt x="5554" y="12533"/>
                    <a:pt x="5501" y="11669"/>
                    <a:pt x="5501" y="10792"/>
                  </a:cubicBezTo>
                  <a:cubicBezTo>
                    <a:pt x="5501" y="9918"/>
                    <a:pt x="5605" y="9111"/>
                    <a:pt x="5718" y="8298"/>
                  </a:cubicBezTo>
                  <a:cubicBezTo>
                    <a:pt x="6420" y="7788"/>
                    <a:pt x="7092" y="7270"/>
                    <a:pt x="7912" y="6824"/>
                  </a:cubicBezTo>
                  <a:cubicBezTo>
                    <a:pt x="8731" y="6377"/>
                    <a:pt x="9574" y="6113"/>
                    <a:pt x="10405" y="5788"/>
                  </a:cubicBezTo>
                  <a:close/>
                  <a:moveTo>
                    <a:pt x="10339" y="7984"/>
                  </a:moveTo>
                  <a:cubicBezTo>
                    <a:pt x="8690" y="7984"/>
                    <a:pt x="7363" y="9237"/>
                    <a:pt x="7363" y="10792"/>
                  </a:cubicBezTo>
                  <a:cubicBezTo>
                    <a:pt x="7363" y="12348"/>
                    <a:pt x="8690" y="13616"/>
                    <a:pt x="10339" y="13616"/>
                  </a:cubicBezTo>
                  <a:cubicBezTo>
                    <a:pt x="11987" y="13616"/>
                    <a:pt x="13331" y="12348"/>
                    <a:pt x="13331" y="10792"/>
                  </a:cubicBezTo>
                  <a:cubicBezTo>
                    <a:pt x="13331" y="9237"/>
                    <a:pt x="11987" y="7984"/>
                    <a:pt x="10339" y="7984"/>
                  </a:cubicBezTo>
                  <a:close/>
                  <a:moveTo>
                    <a:pt x="4571" y="9098"/>
                  </a:moveTo>
                  <a:cubicBezTo>
                    <a:pt x="4522" y="9664"/>
                    <a:pt x="4438" y="10197"/>
                    <a:pt x="4438" y="10792"/>
                  </a:cubicBezTo>
                  <a:cubicBezTo>
                    <a:pt x="4438" y="11349"/>
                    <a:pt x="4462" y="11892"/>
                    <a:pt x="4504" y="12424"/>
                  </a:cubicBezTo>
                  <a:cubicBezTo>
                    <a:pt x="3891" y="11902"/>
                    <a:pt x="3374" y="11375"/>
                    <a:pt x="2908" y="10839"/>
                  </a:cubicBezTo>
                  <a:cubicBezTo>
                    <a:pt x="3403" y="10260"/>
                    <a:pt x="3903" y="9661"/>
                    <a:pt x="4571" y="9098"/>
                  </a:cubicBezTo>
                  <a:close/>
                  <a:moveTo>
                    <a:pt x="16190" y="9176"/>
                  </a:moveTo>
                  <a:cubicBezTo>
                    <a:pt x="16796" y="9693"/>
                    <a:pt x="17307" y="10215"/>
                    <a:pt x="17769" y="10745"/>
                  </a:cubicBezTo>
                  <a:cubicBezTo>
                    <a:pt x="17273" y="11325"/>
                    <a:pt x="16776" y="11907"/>
                    <a:pt x="16107" y="12471"/>
                  </a:cubicBezTo>
                  <a:cubicBezTo>
                    <a:pt x="16155" y="11912"/>
                    <a:pt x="16257" y="11379"/>
                    <a:pt x="16257" y="10792"/>
                  </a:cubicBezTo>
                  <a:cubicBezTo>
                    <a:pt x="16257" y="10236"/>
                    <a:pt x="16233" y="9708"/>
                    <a:pt x="16190" y="9176"/>
                  </a:cubicBezTo>
                  <a:close/>
                  <a:moveTo>
                    <a:pt x="18384" y="11576"/>
                  </a:moveTo>
                  <a:cubicBezTo>
                    <a:pt x="19512" y="13146"/>
                    <a:pt x="19972" y="14656"/>
                    <a:pt x="19332" y="15702"/>
                  </a:cubicBezTo>
                  <a:cubicBezTo>
                    <a:pt x="18791" y="16586"/>
                    <a:pt x="17537" y="17067"/>
                    <a:pt x="15791" y="17067"/>
                  </a:cubicBezTo>
                  <a:cubicBezTo>
                    <a:pt x="15599" y="17067"/>
                    <a:pt x="15392" y="17047"/>
                    <a:pt x="15193" y="17035"/>
                  </a:cubicBezTo>
                  <a:cubicBezTo>
                    <a:pt x="15564" y="16065"/>
                    <a:pt x="15826" y="14967"/>
                    <a:pt x="16007" y="13788"/>
                  </a:cubicBezTo>
                  <a:cubicBezTo>
                    <a:pt x="16951" y="13073"/>
                    <a:pt x="17710" y="12337"/>
                    <a:pt x="18384" y="11576"/>
                  </a:cubicBezTo>
                  <a:close/>
                  <a:moveTo>
                    <a:pt x="2210" y="11655"/>
                  </a:moveTo>
                  <a:cubicBezTo>
                    <a:pt x="2896" y="12420"/>
                    <a:pt x="3714" y="13165"/>
                    <a:pt x="4670" y="13882"/>
                  </a:cubicBezTo>
                  <a:cubicBezTo>
                    <a:pt x="4849" y="15014"/>
                    <a:pt x="5113" y="16067"/>
                    <a:pt x="5468" y="17004"/>
                  </a:cubicBezTo>
                  <a:cubicBezTo>
                    <a:pt x="5283" y="17014"/>
                    <a:pt x="5081" y="17051"/>
                    <a:pt x="4903" y="17051"/>
                  </a:cubicBezTo>
                  <a:cubicBezTo>
                    <a:pt x="3156" y="17051"/>
                    <a:pt x="1887" y="16571"/>
                    <a:pt x="1346" y="15686"/>
                  </a:cubicBezTo>
                  <a:cubicBezTo>
                    <a:pt x="717" y="14659"/>
                    <a:pt x="1131" y="13193"/>
                    <a:pt x="2210" y="11655"/>
                  </a:cubicBezTo>
                  <a:close/>
                  <a:moveTo>
                    <a:pt x="14744" y="14651"/>
                  </a:moveTo>
                  <a:cubicBezTo>
                    <a:pt x="14565" y="15455"/>
                    <a:pt x="14370" y="16247"/>
                    <a:pt x="14096" y="16925"/>
                  </a:cubicBezTo>
                  <a:cubicBezTo>
                    <a:pt x="13364" y="16816"/>
                    <a:pt x="12580" y="16581"/>
                    <a:pt x="11802" y="16345"/>
                  </a:cubicBezTo>
                  <a:cubicBezTo>
                    <a:pt x="12304" y="16117"/>
                    <a:pt x="12804" y="15892"/>
                    <a:pt x="13298" y="15624"/>
                  </a:cubicBezTo>
                  <a:cubicBezTo>
                    <a:pt x="13843" y="15326"/>
                    <a:pt x="14249" y="14973"/>
                    <a:pt x="14744" y="14651"/>
                  </a:cubicBezTo>
                  <a:close/>
                  <a:moveTo>
                    <a:pt x="5934" y="14761"/>
                  </a:moveTo>
                  <a:cubicBezTo>
                    <a:pt x="6400" y="15061"/>
                    <a:pt x="6869" y="15346"/>
                    <a:pt x="7380" y="15624"/>
                  </a:cubicBezTo>
                  <a:cubicBezTo>
                    <a:pt x="7902" y="15908"/>
                    <a:pt x="8444" y="16107"/>
                    <a:pt x="8976" y="16345"/>
                  </a:cubicBezTo>
                  <a:cubicBezTo>
                    <a:pt x="8160" y="16598"/>
                    <a:pt x="7364" y="16795"/>
                    <a:pt x="6599" y="16910"/>
                  </a:cubicBezTo>
                  <a:cubicBezTo>
                    <a:pt x="6331" y="16249"/>
                    <a:pt x="6110" y="15542"/>
                    <a:pt x="5934" y="14761"/>
                  </a:cubicBezTo>
                  <a:close/>
                  <a:moveTo>
                    <a:pt x="10322" y="16941"/>
                  </a:moveTo>
                  <a:cubicBezTo>
                    <a:pt x="11458" y="17362"/>
                    <a:pt x="12573" y="17700"/>
                    <a:pt x="13647" y="17882"/>
                  </a:cubicBezTo>
                  <a:cubicBezTo>
                    <a:pt x="12773" y="19553"/>
                    <a:pt x="11605" y="20596"/>
                    <a:pt x="10339" y="20596"/>
                  </a:cubicBezTo>
                  <a:cubicBezTo>
                    <a:pt x="9084" y="20596"/>
                    <a:pt x="7951" y="19498"/>
                    <a:pt x="7081" y="17851"/>
                  </a:cubicBezTo>
                  <a:cubicBezTo>
                    <a:pt x="8127" y="17671"/>
                    <a:pt x="9217" y="17349"/>
                    <a:pt x="10322" y="1694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82" name="Shape 10415">
              <a:extLst>
                <a:ext uri="{FF2B5EF4-FFF2-40B4-BE49-F238E27FC236}">
                  <a16:creationId xmlns:a16="http://schemas.microsoft.com/office/drawing/2014/main" id="{6C962610-9EC2-4A47-9017-3223B9A6768A}"/>
                </a:ext>
              </a:extLst>
            </p:cNvPr>
            <p:cNvSpPr/>
            <p:nvPr/>
          </p:nvSpPr>
          <p:spPr>
            <a:xfrm>
              <a:off x="19258837" y="11958731"/>
              <a:ext cx="567699" cy="676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43" y="12242"/>
                  </a:moveTo>
                  <a:cubicBezTo>
                    <a:pt x="19543" y="12836"/>
                    <a:pt x="18964" y="13322"/>
                    <a:pt x="18257" y="13322"/>
                  </a:cubicBezTo>
                  <a:lnTo>
                    <a:pt x="3343" y="13322"/>
                  </a:lnTo>
                  <a:cubicBezTo>
                    <a:pt x="2636" y="13322"/>
                    <a:pt x="2057" y="12836"/>
                    <a:pt x="2057" y="12242"/>
                  </a:cubicBezTo>
                  <a:lnTo>
                    <a:pt x="2057" y="4322"/>
                  </a:lnTo>
                  <a:cubicBezTo>
                    <a:pt x="2057" y="3728"/>
                    <a:pt x="2636" y="3242"/>
                    <a:pt x="3343" y="3242"/>
                  </a:cubicBezTo>
                  <a:lnTo>
                    <a:pt x="18257" y="3242"/>
                  </a:lnTo>
                  <a:cubicBezTo>
                    <a:pt x="18964" y="3242"/>
                    <a:pt x="19543" y="3728"/>
                    <a:pt x="19543" y="4322"/>
                  </a:cubicBezTo>
                  <a:cubicBezTo>
                    <a:pt x="19543" y="4322"/>
                    <a:pt x="19543" y="12242"/>
                    <a:pt x="19543" y="12242"/>
                  </a:cubicBezTo>
                  <a:close/>
                  <a:moveTo>
                    <a:pt x="17743" y="18146"/>
                  </a:moveTo>
                  <a:cubicBezTo>
                    <a:pt x="16891" y="18146"/>
                    <a:pt x="16200" y="17566"/>
                    <a:pt x="16200" y="16850"/>
                  </a:cubicBezTo>
                  <a:cubicBezTo>
                    <a:pt x="16200" y="16134"/>
                    <a:pt x="16891" y="15554"/>
                    <a:pt x="17743" y="15554"/>
                  </a:cubicBezTo>
                  <a:cubicBezTo>
                    <a:pt x="18594" y="15554"/>
                    <a:pt x="19285" y="16134"/>
                    <a:pt x="19285" y="16850"/>
                  </a:cubicBezTo>
                  <a:cubicBezTo>
                    <a:pt x="19285" y="17566"/>
                    <a:pt x="18594" y="18146"/>
                    <a:pt x="17743" y="18146"/>
                  </a:cubicBezTo>
                  <a:close/>
                  <a:moveTo>
                    <a:pt x="3857" y="18146"/>
                  </a:moveTo>
                  <a:cubicBezTo>
                    <a:pt x="3005" y="18146"/>
                    <a:pt x="2315" y="17566"/>
                    <a:pt x="2315" y="16850"/>
                  </a:cubicBezTo>
                  <a:cubicBezTo>
                    <a:pt x="2315" y="16134"/>
                    <a:pt x="3005" y="15554"/>
                    <a:pt x="3857" y="15554"/>
                  </a:cubicBezTo>
                  <a:cubicBezTo>
                    <a:pt x="4709" y="15554"/>
                    <a:pt x="5400" y="16134"/>
                    <a:pt x="5400" y="16850"/>
                  </a:cubicBezTo>
                  <a:cubicBezTo>
                    <a:pt x="5400" y="17566"/>
                    <a:pt x="4709" y="18146"/>
                    <a:pt x="3857" y="18146"/>
                  </a:cubicBezTo>
                  <a:close/>
                  <a:moveTo>
                    <a:pt x="5657" y="1513"/>
                  </a:moveTo>
                  <a:cubicBezTo>
                    <a:pt x="5657" y="1275"/>
                    <a:pt x="5889" y="1081"/>
                    <a:pt x="6171" y="1081"/>
                  </a:cubicBezTo>
                  <a:lnTo>
                    <a:pt x="15429" y="1081"/>
                  </a:lnTo>
                  <a:cubicBezTo>
                    <a:pt x="15711" y="1081"/>
                    <a:pt x="15943" y="1275"/>
                    <a:pt x="15943" y="1513"/>
                  </a:cubicBezTo>
                  <a:lnTo>
                    <a:pt x="15943" y="1729"/>
                  </a:lnTo>
                  <a:cubicBezTo>
                    <a:pt x="15943" y="1967"/>
                    <a:pt x="15711" y="2161"/>
                    <a:pt x="15429" y="2161"/>
                  </a:cubicBezTo>
                  <a:lnTo>
                    <a:pt x="6171" y="2161"/>
                  </a:lnTo>
                  <a:cubicBezTo>
                    <a:pt x="5889" y="2161"/>
                    <a:pt x="5657" y="1967"/>
                    <a:pt x="5657" y="1729"/>
                  </a:cubicBezTo>
                  <a:cubicBezTo>
                    <a:pt x="5657" y="1729"/>
                    <a:pt x="5657" y="1513"/>
                    <a:pt x="5657" y="1513"/>
                  </a:cubicBezTo>
                  <a:close/>
                  <a:moveTo>
                    <a:pt x="20314" y="0"/>
                  </a:moveTo>
                  <a:lnTo>
                    <a:pt x="1286" y="0"/>
                  </a:lnTo>
                  <a:cubicBezTo>
                    <a:pt x="579" y="0"/>
                    <a:pt x="0" y="486"/>
                    <a:pt x="0" y="1080"/>
                  </a:cubicBezTo>
                  <a:lnTo>
                    <a:pt x="0" y="18360"/>
                  </a:lnTo>
                  <a:cubicBezTo>
                    <a:pt x="0" y="18954"/>
                    <a:pt x="579" y="19440"/>
                    <a:pt x="1286" y="19440"/>
                  </a:cubicBezTo>
                  <a:lnTo>
                    <a:pt x="1800" y="19440"/>
                  </a:lnTo>
                  <a:cubicBezTo>
                    <a:pt x="1800" y="19440"/>
                    <a:pt x="1800" y="20498"/>
                    <a:pt x="1800" y="20520"/>
                  </a:cubicBezTo>
                  <a:cubicBezTo>
                    <a:pt x="1800" y="21114"/>
                    <a:pt x="2379" y="21600"/>
                    <a:pt x="3086" y="21600"/>
                  </a:cubicBezTo>
                  <a:lnTo>
                    <a:pt x="4629" y="21600"/>
                  </a:lnTo>
                  <a:cubicBezTo>
                    <a:pt x="5336" y="21600"/>
                    <a:pt x="5915" y="21114"/>
                    <a:pt x="5915" y="20520"/>
                  </a:cubicBezTo>
                  <a:cubicBezTo>
                    <a:pt x="5915" y="20498"/>
                    <a:pt x="5915" y="19440"/>
                    <a:pt x="5915" y="19440"/>
                  </a:cubicBezTo>
                  <a:lnTo>
                    <a:pt x="15685" y="19440"/>
                  </a:lnTo>
                  <a:cubicBezTo>
                    <a:pt x="15685" y="19440"/>
                    <a:pt x="15685" y="20498"/>
                    <a:pt x="15685" y="20520"/>
                  </a:cubicBezTo>
                  <a:cubicBezTo>
                    <a:pt x="15685" y="21114"/>
                    <a:pt x="16264" y="21600"/>
                    <a:pt x="16971" y="21600"/>
                  </a:cubicBezTo>
                  <a:lnTo>
                    <a:pt x="18514" y="21600"/>
                  </a:lnTo>
                  <a:cubicBezTo>
                    <a:pt x="19221" y="21600"/>
                    <a:pt x="19800" y="21114"/>
                    <a:pt x="19800" y="20520"/>
                  </a:cubicBezTo>
                  <a:cubicBezTo>
                    <a:pt x="19800" y="20498"/>
                    <a:pt x="19800" y="19440"/>
                    <a:pt x="19800" y="19440"/>
                  </a:cubicBezTo>
                  <a:lnTo>
                    <a:pt x="20314" y="19440"/>
                  </a:lnTo>
                  <a:cubicBezTo>
                    <a:pt x="21021" y="19440"/>
                    <a:pt x="21600" y="18954"/>
                    <a:pt x="21600" y="18360"/>
                  </a:cubicBezTo>
                  <a:lnTo>
                    <a:pt x="21600" y="1080"/>
                  </a:lnTo>
                  <a:cubicBezTo>
                    <a:pt x="21600" y="486"/>
                    <a:pt x="21021" y="0"/>
                    <a:pt x="20314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83" name="Shape 10416">
              <a:extLst>
                <a:ext uri="{FF2B5EF4-FFF2-40B4-BE49-F238E27FC236}">
                  <a16:creationId xmlns:a16="http://schemas.microsoft.com/office/drawing/2014/main" id="{8CD7D188-B194-2C47-8C2D-541D753C3DB5}"/>
                </a:ext>
              </a:extLst>
            </p:cNvPr>
            <p:cNvSpPr/>
            <p:nvPr/>
          </p:nvSpPr>
          <p:spPr>
            <a:xfrm>
              <a:off x="20512929" y="11955407"/>
              <a:ext cx="678678" cy="598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48" extrusionOk="0">
                  <a:moveTo>
                    <a:pt x="1162" y="1839"/>
                  </a:moveTo>
                  <a:cubicBezTo>
                    <a:pt x="454" y="1924"/>
                    <a:pt x="-67" y="2640"/>
                    <a:pt x="7" y="3442"/>
                  </a:cubicBezTo>
                  <a:lnTo>
                    <a:pt x="1557" y="20144"/>
                  </a:lnTo>
                  <a:cubicBezTo>
                    <a:pt x="1631" y="20947"/>
                    <a:pt x="2272" y="21524"/>
                    <a:pt x="2980" y="21440"/>
                  </a:cubicBezTo>
                  <a:lnTo>
                    <a:pt x="19632" y="19456"/>
                  </a:lnTo>
                  <a:cubicBezTo>
                    <a:pt x="20339" y="19372"/>
                    <a:pt x="20850" y="18657"/>
                    <a:pt x="20776" y="17855"/>
                  </a:cubicBezTo>
                  <a:lnTo>
                    <a:pt x="20372" y="13497"/>
                  </a:lnTo>
                  <a:lnTo>
                    <a:pt x="15892" y="14031"/>
                  </a:lnTo>
                  <a:cubicBezTo>
                    <a:pt x="15184" y="14115"/>
                    <a:pt x="14553" y="13536"/>
                    <a:pt x="14479" y="12734"/>
                  </a:cubicBezTo>
                  <a:lnTo>
                    <a:pt x="14209" y="9825"/>
                  </a:lnTo>
                  <a:cubicBezTo>
                    <a:pt x="14135" y="9023"/>
                    <a:pt x="14646" y="8308"/>
                    <a:pt x="15353" y="8224"/>
                  </a:cubicBezTo>
                  <a:lnTo>
                    <a:pt x="19833" y="7690"/>
                  </a:lnTo>
                  <a:lnTo>
                    <a:pt x="19497" y="4062"/>
                  </a:lnTo>
                  <a:cubicBezTo>
                    <a:pt x="19422" y="3260"/>
                    <a:pt x="18790" y="2669"/>
                    <a:pt x="18083" y="2754"/>
                  </a:cubicBezTo>
                  <a:lnTo>
                    <a:pt x="17948" y="1305"/>
                  </a:lnTo>
                  <a:cubicBezTo>
                    <a:pt x="17874" y="503"/>
                    <a:pt x="17243" y="-76"/>
                    <a:pt x="16535" y="8"/>
                  </a:cubicBezTo>
                  <a:lnTo>
                    <a:pt x="1162" y="1839"/>
                  </a:lnTo>
                  <a:close/>
                  <a:moveTo>
                    <a:pt x="1930" y="3213"/>
                  </a:moveTo>
                  <a:lnTo>
                    <a:pt x="15381" y="1611"/>
                  </a:lnTo>
                  <a:cubicBezTo>
                    <a:pt x="15381" y="1611"/>
                    <a:pt x="16670" y="1454"/>
                    <a:pt x="16804" y="2906"/>
                  </a:cubicBezTo>
                  <a:lnTo>
                    <a:pt x="2065" y="4661"/>
                  </a:lnTo>
                  <a:cubicBezTo>
                    <a:pt x="1711" y="4704"/>
                    <a:pt x="1401" y="4420"/>
                    <a:pt x="1364" y="4018"/>
                  </a:cubicBezTo>
                  <a:cubicBezTo>
                    <a:pt x="1327" y="3618"/>
                    <a:pt x="1577" y="3255"/>
                    <a:pt x="1930" y="3213"/>
                  </a:cubicBezTo>
                  <a:close/>
                  <a:moveTo>
                    <a:pt x="16055" y="8878"/>
                  </a:moveTo>
                  <a:cubicBezTo>
                    <a:pt x="15347" y="8963"/>
                    <a:pt x="14836" y="9677"/>
                    <a:pt x="14911" y="10479"/>
                  </a:cubicBezTo>
                  <a:lnTo>
                    <a:pt x="15045" y="11928"/>
                  </a:lnTo>
                  <a:cubicBezTo>
                    <a:pt x="15120" y="12730"/>
                    <a:pt x="15751" y="13309"/>
                    <a:pt x="16458" y="13225"/>
                  </a:cubicBezTo>
                  <a:lnTo>
                    <a:pt x="20304" y="12767"/>
                  </a:lnTo>
                  <a:cubicBezTo>
                    <a:pt x="21012" y="12682"/>
                    <a:pt x="21533" y="11966"/>
                    <a:pt x="21459" y="11164"/>
                  </a:cubicBezTo>
                  <a:lnTo>
                    <a:pt x="21324" y="9716"/>
                  </a:lnTo>
                  <a:cubicBezTo>
                    <a:pt x="21250" y="8913"/>
                    <a:pt x="20608" y="8336"/>
                    <a:pt x="19901" y="8420"/>
                  </a:cubicBezTo>
                  <a:lnTo>
                    <a:pt x="16055" y="8878"/>
                  </a:lnTo>
                  <a:close/>
                  <a:moveTo>
                    <a:pt x="16834" y="10250"/>
                  </a:moveTo>
                  <a:cubicBezTo>
                    <a:pt x="17188" y="10208"/>
                    <a:pt x="17508" y="10491"/>
                    <a:pt x="17545" y="10892"/>
                  </a:cubicBezTo>
                  <a:cubicBezTo>
                    <a:pt x="17582" y="11293"/>
                    <a:pt x="17322" y="11657"/>
                    <a:pt x="16968" y="11699"/>
                  </a:cubicBezTo>
                  <a:cubicBezTo>
                    <a:pt x="16614" y="11741"/>
                    <a:pt x="16293" y="11447"/>
                    <a:pt x="16256" y="11046"/>
                  </a:cubicBezTo>
                  <a:cubicBezTo>
                    <a:pt x="16219" y="10644"/>
                    <a:pt x="16480" y="10293"/>
                    <a:pt x="16834" y="1025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84" name="Shape 10417">
              <a:extLst>
                <a:ext uri="{FF2B5EF4-FFF2-40B4-BE49-F238E27FC236}">
                  <a16:creationId xmlns:a16="http://schemas.microsoft.com/office/drawing/2014/main" id="{DE75CAEB-1937-8942-8895-2C9663006587}"/>
                </a:ext>
              </a:extLst>
            </p:cNvPr>
            <p:cNvSpPr/>
            <p:nvPr/>
          </p:nvSpPr>
          <p:spPr>
            <a:xfrm>
              <a:off x="19308419" y="13173056"/>
              <a:ext cx="779626" cy="510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00" y="15429"/>
                  </a:moveTo>
                  <a:lnTo>
                    <a:pt x="2700" y="15429"/>
                  </a:lnTo>
                  <a:lnTo>
                    <a:pt x="2700" y="2057"/>
                  </a:lnTo>
                  <a:lnTo>
                    <a:pt x="18900" y="2057"/>
                  </a:lnTo>
                  <a:cubicBezTo>
                    <a:pt x="18900" y="2057"/>
                    <a:pt x="18900" y="15429"/>
                    <a:pt x="18900" y="15429"/>
                  </a:cubicBezTo>
                  <a:close/>
                  <a:moveTo>
                    <a:pt x="18900" y="0"/>
                  </a:moveTo>
                  <a:lnTo>
                    <a:pt x="2700" y="0"/>
                  </a:lnTo>
                  <a:cubicBezTo>
                    <a:pt x="1954" y="0"/>
                    <a:pt x="1350" y="922"/>
                    <a:pt x="1350" y="2057"/>
                  </a:cubicBezTo>
                  <a:cubicBezTo>
                    <a:pt x="1350" y="2057"/>
                    <a:pt x="1350" y="17486"/>
                    <a:pt x="1364" y="17486"/>
                  </a:cubicBezTo>
                  <a:lnTo>
                    <a:pt x="20235" y="17486"/>
                  </a:lnTo>
                  <a:cubicBezTo>
                    <a:pt x="20250" y="17486"/>
                    <a:pt x="20250" y="2057"/>
                    <a:pt x="20250" y="2057"/>
                  </a:cubicBezTo>
                  <a:cubicBezTo>
                    <a:pt x="20250" y="922"/>
                    <a:pt x="19646" y="0"/>
                    <a:pt x="18900" y="0"/>
                  </a:cubicBezTo>
                  <a:close/>
                  <a:moveTo>
                    <a:pt x="20250" y="21600"/>
                  </a:moveTo>
                  <a:lnTo>
                    <a:pt x="1350" y="21600"/>
                  </a:lnTo>
                  <a:cubicBezTo>
                    <a:pt x="604" y="21600"/>
                    <a:pt x="0" y="20679"/>
                    <a:pt x="0" y="19543"/>
                  </a:cubicBezTo>
                  <a:lnTo>
                    <a:pt x="0" y="18514"/>
                  </a:lnTo>
                  <a:lnTo>
                    <a:pt x="8775" y="18514"/>
                  </a:lnTo>
                  <a:lnTo>
                    <a:pt x="8775" y="19543"/>
                  </a:lnTo>
                  <a:lnTo>
                    <a:pt x="12825" y="19543"/>
                  </a:lnTo>
                  <a:lnTo>
                    <a:pt x="12825" y="18514"/>
                  </a:lnTo>
                  <a:lnTo>
                    <a:pt x="21600" y="18514"/>
                  </a:lnTo>
                  <a:lnTo>
                    <a:pt x="21600" y="19543"/>
                  </a:lnTo>
                  <a:cubicBezTo>
                    <a:pt x="21600" y="20679"/>
                    <a:pt x="20995" y="21600"/>
                    <a:pt x="20250" y="21600"/>
                  </a:cubicBezTo>
                  <a:cubicBezTo>
                    <a:pt x="20250" y="21600"/>
                    <a:pt x="20250" y="21600"/>
                    <a:pt x="20250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85" name="Shape 10418">
              <a:extLst>
                <a:ext uri="{FF2B5EF4-FFF2-40B4-BE49-F238E27FC236}">
                  <a16:creationId xmlns:a16="http://schemas.microsoft.com/office/drawing/2014/main" id="{E0F78078-00A5-074E-9EF1-AFF917EBAD7E}"/>
                </a:ext>
              </a:extLst>
            </p:cNvPr>
            <p:cNvSpPr/>
            <p:nvPr/>
          </p:nvSpPr>
          <p:spPr>
            <a:xfrm>
              <a:off x="19278047" y="12757726"/>
              <a:ext cx="364916" cy="364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85" extrusionOk="0">
                  <a:moveTo>
                    <a:pt x="5809" y="19810"/>
                  </a:moveTo>
                  <a:lnTo>
                    <a:pt x="0" y="21585"/>
                  </a:lnTo>
                  <a:lnTo>
                    <a:pt x="1723" y="15720"/>
                  </a:lnTo>
                  <a:cubicBezTo>
                    <a:pt x="1723" y="15720"/>
                    <a:pt x="5809" y="19810"/>
                    <a:pt x="5809" y="19810"/>
                  </a:cubicBezTo>
                  <a:close/>
                  <a:moveTo>
                    <a:pt x="14328" y="11295"/>
                  </a:moveTo>
                  <a:cubicBezTo>
                    <a:pt x="14857" y="12169"/>
                    <a:pt x="15219" y="12941"/>
                    <a:pt x="15338" y="13361"/>
                  </a:cubicBezTo>
                  <a:cubicBezTo>
                    <a:pt x="16735" y="12758"/>
                    <a:pt x="18442" y="13050"/>
                    <a:pt x="19809" y="14418"/>
                  </a:cubicBezTo>
                  <a:cubicBezTo>
                    <a:pt x="21600" y="16210"/>
                    <a:pt x="21590" y="21540"/>
                    <a:pt x="21590" y="21540"/>
                  </a:cubicBezTo>
                  <a:cubicBezTo>
                    <a:pt x="21590" y="21540"/>
                    <a:pt x="21587" y="21538"/>
                    <a:pt x="21583" y="21536"/>
                  </a:cubicBezTo>
                  <a:cubicBezTo>
                    <a:pt x="21586" y="21540"/>
                    <a:pt x="21587" y="21543"/>
                    <a:pt x="21587" y="21543"/>
                  </a:cubicBezTo>
                  <a:cubicBezTo>
                    <a:pt x="21587" y="21543"/>
                    <a:pt x="16257" y="21556"/>
                    <a:pt x="14467" y="19765"/>
                  </a:cubicBezTo>
                  <a:cubicBezTo>
                    <a:pt x="13114" y="18410"/>
                    <a:pt x="12816" y="16721"/>
                    <a:pt x="13396" y="15331"/>
                  </a:cubicBezTo>
                  <a:cubicBezTo>
                    <a:pt x="12981" y="15218"/>
                    <a:pt x="12197" y="14852"/>
                    <a:pt x="11308" y="14314"/>
                  </a:cubicBezTo>
                  <a:lnTo>
                    <a:pt x="6478" y="19142"/>
                  </a:lnTo>
                  <a:lnTo>
                    <a:pt x="2392" y="15051"/>
                  </a:lnTo>
                  <a:lnTo>
                    <a:pt x="6994" y="10450"/>
                  </a:lnTo>
                  <a:cubicBezTo>
                    <a:pt x="4968" y="7962"/>
                    <a:pt x="2105" y="4020"/>
                    <a:pt x="1025" y="2336"/>
                  </a:cubicBezTo>
                  <a:cubicBezTo>
                    <a:pt x="11" y="756"/>
                    <a:pt x="7" y="211"/>
                    <a:pt x="44" y="57"/>
                  </a:cubicBezTo>
                  <a:cubicBezTo>
                    <a:pt x="31" y="43"/>
                    <a:pt x="37" y="38"/>
                    <a:pt x="52" y="32"/>
                  </a:cubicBezTo>
                  <a:cubicBezTo>
                    <a:pt x="59" y="13"/>
                    <a:pt x="65" y="4"/>
                    <a:pt x="65" y="4"/>
                  </a:cubicBezTo>
                  <a:cubicBezTo>
                    <a:pt x="237" y="-15"/>
                    <a:pt x="782" y="-11"/>
                    <a:pt x="2361" y="1003"/>
                  </a:cubicBezTo>
                  <a:cubicBezTo>
                    <a:pt x="4043" y="2084"/>
                    <a:pt x="7984" y="4949"/>
                    <a:pt x="10469" y="6978"/>
                  </a:cubicBezTo>
                  <a:lnTo>
                    <a:pt x="14322" y="3125"/>
                  </a:lnTo>
                  <a:lnTo>
                    <a:pt x="18411" y="7213"/>
                  </a:lnTo>
                  <a:cubicBezTo>
                    <a:pt x="18411" y="7213"/>
                    <a:pt x="14328" y="11295"/>
                    <a:pt x="14328" y="11295"/>
                  </a:cubicBezTo>
                  <a:close/>
                  <a:moveTo>
                    <a:pt x="15005" y="2441"/>
                  </a:moveTo>
                  <a:lnTo>
                    <a:pt x="17418" y="30"/>
                  </a:lnTo>
                  <a:lnTo>
                    <a:pt x="21507" y="4118"/>
                  </a:lnTo>
                  <a:lnTo>
                    <a:pt x="19094" y="6530"/>
                  </a:lnTo>
                  <a:cubicBezTo>
                    <a:pt x="19094" y="6530"/>
                    <a:pt x="15005" y="2441"/>
                    <a:pt x="15005" y="244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86" name="Shape 10419">
              <a:extLst>
                <a:ext uri="{FF2B5EF4-FFF2-40B4-BE49-F238E27FC236}">
                  <a16:creationId xmlns:a16="http://schemas.microsoft.com/office/drawing/2014/main" id="{8EB9FCE5-E976-DB45-BEBF-401883232B27}"/>
                </a:ext>
              </a:extLst>
            </p:cNvPr>
            <p:cNvSpPr/>
            <p:nvPr/>
          </p:nvSpPr>
          <p:spPr>
            <a:xfrm>
              <a:off x="18249834" y="13272749"/>
              <a:ext cx="957659" cy="434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793"/>
                  </a:moveTo>
                  <a:cubicBezTo>
                    <a:pt x="2762" y="20896"/>
                    <a:pt x="4229" y="16959"/>
                    <a:pt x="5457" y="12973"/>
                  </a:cubicBezTo>
                  <a:cubicBezTo>
                    <a:pt x="6611" y="16963"/>
                    <a:pt x="8026" y="20867"/>
                    <a:pt x="10731" y="20967"/>
                  </a:cubicBezTo>
                  <a:cubicBezTo>
                    <a:pt x="13410" y="21066"/>
                    <a:pt x="14890" y="17337"/>
                    <a:pt x="16097" y="13477"/>
                  </a:cubicBezTo>
                  <a:cubicBezTo>
                    <a:pt x="17258" y="17515"/>
                    <a:pt x="18668" y="21499"/>
                    <a:pt x="21405" y="21600"/>
                  </a:cubicBezTo>
                  <a:lnTo>
                    <a:pt x="21434" y="18923"/>
                  </a:lnTo>
                  <a:cubicBezTo>
                    <a:pt x="19117" y="18837"/>
                    <a:pt x="18015" y="15307"/>
                    <a:pt x="16841" y="11103"/>
                  </a:cubicBezTo>
                  <a:cubicBezTo>
                    <a:pt x="18096" y="6922"/>
                    <a:pt x="19242" y="3387"/>
                    <a:pt x="21588" y="3475"/>
                  </a:cubicBezTo>
                  <a:lnTo>
                    <a:pt x="21600" y="798"/>
                  </a:lnTo>
                  <a:cubicBezTo>
                    <a:pt x="18838" y="695"/>
                    <a:pt x="17358" y="4641"/>
                    <a:pt x="16130" y="8627"/>
                  </a:cubicBezTo>
                  <a:cubicBezTo>
                    <a:pt x="14977" y="4640"/>
                    <a:pt x="13556" y="770"/>
                    <a:pt x="10852" y="669"/>
                  </a:cubicBezTo>
                  <a:cubicBezTo>
                    <a:pt x="8168" y="570"/>
                    <a:pt x="6711" y="4292"/>
                    <a:pt x="5503" y="8160"/>
                  </a:cubicBezTo>
                  <a:cubicBezTo>
                    <a:pt x="4341" y="4115"/>
                    <a:pt x="2924" y="102"/>
                    <a:pt x="183" y="0"/>
                  </a:cubicBezTo>
                  <a:cubicBezTo>
                    <a:pt x="183" y="0"/>
                    <a:pt x="166" y="2677"/>
                    <a:pt x="166" y="2677"/>
                  </a:cubicBezTo>
                  <a:cubicBezTo>
                    <a:pt x="2490" y="2763"/>
                    <a:pt x="3581" y="6313"/>
                    <a:pt x="4759" y="10534"/>
                  </a:cubicBezTo>
                  <a:cubicBezTo>
                    <a:pt x="3507" y="14705"/>
                    <a:pt x="2353" y="18212"/>
                    <a:pt x="12" y="18125"/>
                  </a:cubicBezTo>
                  <a:lnTo>
                    <a:pt x="0" y="20793"/>
                  </a:lnTo>
                  <a:close/>
                  <a:moveTo>
                    <a:pt x="241" y="16420"/>
                  </a:moveTo>
                  <a:cubicBezTo>
                    <a:pt x="649" y="16425"/>
                    <a:pt x="1008" y="16293"/>
                    <a:pt x="1338" y="16053"/>
                  </a:cubicBezTo>
                  <a:cubicBezTo>
                    <a:pt x="1338" y="16053"/>
                    <a:pt x="1438" y="4786"/>
                    <a:pt x="1438" y="4786"/>
                  </a:cubicBezTo>
                  <a:cubicBezTo>
                    <a:pt x="1113" y="4525"/>
                    <a:pt x="753" y="4374"/>
                    <a:pt x="345" y="4355"/>
                  </a:cubicBezTo>
                  <a:lnTo>
                    <a:pt x="241" y="16420"/>
                  </a:lnTo>
                  <a:close/>
                  <a:moveTo>
                    <a:pt x="2402" y="14724"/>
                  </a:moveTo>
                  <a:cubicBezTo>
                    <a:pt x="2787" y="14105"/>
                    <a:pt x="3126" y="13297"/>
                    <a:pt x="3454" y="12359"/>
                  </a:cubicBezTo>
                  <a:lnTo>
                    <a:pt x="3491" y="8563"/>
                  </a:lnTo>
                  <a:cubicBezTo>
                    <a:pt x="3181" y="7606"/>
                    <a:pt x="2858" y="6774"/>
                    <a:pt x="2485" y="6133"/>
                  </a:cubicBezTo>
                  <a:lnTo>
                    <a:pt x="2402" y="14724"/>
                  </a:lnTo>
                  <a:close/>
                  <a:moveTo>
                    <a:pt x="6201" y="10598"/>
                  </a:moveTo>
                  <a:cubicBezTo>
                    <a:pt x="7413" y="6583"/>
                    <a:pt x="8564" y="3262"/>
                    <a:pt x="10839" y="3346"/>
                  </a:cubicBezTo>
                  <a:cubicBezTo>
                    <a:pt x="13133" y="3431"/>
                    <a:pt x="14226" y="6882"/>
                    <a:pt x="15386" y="11029"/>
                  </a:cubicBezTo>
                  <a:cubicBezTo>
                    <a:pt x="14178" y="15032"/>
                    <a:pt x="13031" y="18375"/>
                    <a:pt x="10761" y="18290"/>
                  </a:cubicBezTo>
                  <a:cubicBezTo>
                    <a:pt x="8467" y="18206"/>
                    <a:pt x="7361" y="14745"/>
                    <a:pt x="6201" y="10598"/>
                  </a:cubicBezTo>
                  <a:close/>
                  <a:moveTo>
                    <a:pt x="7901" y="13065"/>
                  </a:moveTo>
                  <a:cubicBezTo>
                    <a:pt x="8268" y="14180"/>
                    <a:pt x="8656" y="15139"/>
                    <a:pt x="9098" y="15879"/>
                  </a:cubicBezTo>
                  <a:lnTo>
                    <a:pt x="9173" y="5547"/>
                  </a:lnTo>
                  <a:cubicBezTo>
                    <a:pt x="8720" y="6254"/>
                    <a:pt x="8323" y="7192"/>
                    <a:pt x="7938" y="8279"/>
                  </a:cubicBezTo>
                  <a:lnTo>
                    <a:pt x="7901" y="13065"/>
                  </a:lnTo>
                  <a:close/>
                  <a:moveTo>
                    <a:pt x="10199" y="16402"/>
                  </a:moveTo>
                  <a:cubicBezTo>
                    <a:pt x="10421" y="16504"/>
                    <a:pt x="10654" y="16562"/>
                    <a:pt x="10910" y="16567"/>
                  </a:cubicBezTo>
                  <a:cubicBezTo>
                    <a:pt x="11039" y="16569"/>
                    <a:pt x="11163" y="16554"/>
                    <a:pt x="11284" y="16530"/>
                  </a:cubicBezTo>
                  <a:lnTo>
                    <a:pt x="11421" y="4676"/>
                  </a:lnTo>
                  <a:cubicBezTo>
                    <a:pt x="11301" y="4648"/>
                    <a:pt x="11177" y="4632"/>
                    <a:pt x="11047" y="4630"/>
                  </a:cubicBezTo>
                  <a:cubicBezTo>
                    <a:pt x="10792" y="4625"/>
                    <a:pt x="10556" y="4674"/>
                    <a:pt x="10332" y="4767"/>
                  </a:cubicBezTo>
                  <a:lnTo>
                    <a:pt x="10199" y="16402"/>
                  </a:lnTo>
                  <a:close/>
                  <a:moveTo>
                    <a:pt x="12440" y="16292"/>
                  </a:moveTo>
                  <a:cubicBezTo>
                    <a:pt x="12866" y="15783"/>
                    <a:pt x="13237" y="15074"/>
                    <a:pt x="13587" y="14220"/>
                  </a:cubicBezTo>
                  <a:lnTo>
                    <a:pt x="13653" y="7866"/>
                  </a:lnTo>
                  <a:cubicBezTo>
                    <a:pt x="13321" y="6994"/>
                    <a:pt x="12964" y="6269"/>
                    <a:pt x="12548" y="5739"/>
                  </a:cubicBezTo>
                  <a:lnTo>
                    <a:pt x="12440" y="16292"/>
                  </a:lnTo>
                  <a:close/>
                  <a:moveTo>
                    <a:pt x="18109" y="13000"/>
                  </a:moveTo>
                  <a:cubicBezTo>
                    <a:pt x="18420" y="13890"/>
                    <a:pt x="18742" y="14650"/>
                    <a:pt x="19110" y="15228"/>
                  </a:cubicBezTo>
                  <a:lnTo>
                    <a:pt x="19115" y="6949"/>
                  </a:lnTo>
                  <a:cubicBezTo>
                    <a:pt x="18746" y="7587"/>
                    <a:pt x="18420" y="8402"/>
                    <a:pt x="18109" y="9342"/>
                  </a:cubicBezTo>
                  <a:lnTo>
                    <a:pt x="18109" y="13000"/>
                  </a:lnTo>
                  <a:close/>
                  <a:moveTo>
                    <a:pt x="20436" y="16503"/>
                  </a:moveTo>
                  <a:cubicBezTo>
                    <a:pt x="20751" y="16735"/>
                    <a:pt x="21099" y="16863"/>
                    <a:pt x="21492" y="16860"/>
                  </a:cubicBezTo>
                  <a:lnTo>
                    <a:pt x="21546" y="5272"/>
                  </a:lnTo>
                  <a:cubicBezTo>
                    <a:pt x="21153" y="5289"/>
                    <a:pt x="20803" y="5437"/>
                    <a:pt x="20486" y="5684"/>
                  </a:cubicBezTo>
                  <a:cubicBezTo>
                    <a:pt x="20486" y="5684"/>
                    <a:pt x="20436" y="16503"/>
                    <a:pt x="20436" y="1650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87" name="Shape 10420">
              <a:extLst>
                <a:ext uri="{FF2B5EF4-FFF2-40B4-BE49-F238E27FC236}">
                  <a16:creationId xmlns:a16="http://schemas.microsoft.com/office/drawing/2014/main" id="{16AA3257-0526-1244-8D44-0397F75CAF12}"/>
                </a:ext>
              </a:extLst>
            </p:cNvPr>
            <p:cNvSpPr/>
            <p:nvPr/>
          </p:nvSpPr>
          <p:spPr>
            <a:xfrm>
              <a:off x="20962861" y="13425299"/>
              <a:ext cx="410124" cy="290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954" y="0"/>
                  </a:moveTo>
                  <a:lnTo>
                    <a:pt x="149" y="12597"/>
                  </a:lnTo>
                  <a:lnTo>
                    <a:pt x="0" y="12646"/>
                  </a:lnTo>
                  <a:lnTo>
                    <a:pt x="0" y="19074"/>
                  </a:lnTo>
                  <a:lnTo>
                    <a:pt x="9044" y="19042"/>
                  </a:lnTo>
                  <a:lnTo>
                    <a:pt x="9044" y="21600"/>
                  </a:lnTo>
                  <a:lnTo>
                    <a:pt x="10685" y="20823"/>
                  </a:lnTo>
                  <a:lnTo>
                    <a:pt x="12315" y="21600"/>
                  </a:lnTo>
                  <a:lnTo>
                    <a:pt x="12315" y="19042"/>
                  </a:lnTo>
                  <a:lnTo>
                    <a:pt x="15483" y="19025"/>
                  </a:lnTo>
                  <a:lnTo>
                    <a:pt x="15827" y="19025"/>
                  </a:lnTo>
                  <a:lnTo>
                    <a:pt x="21600" y="7043"/>
                  </a:lnTo>
                  <a:lnTo>
                    <a:pt x="21589" y="16"/>
                  </a:lnTo>
                  <a:cubicBezTo>
                    <a:pt x="21589" y="16"/>
                    <a:pt x="21589" y="0"/>
                    <a:pt x="21589" y="0"/>
                  </a:cubicBezTo>
                  <a:lnTo>
                    <a:pt x="7954" y="0"/>
                  </a:lnTo>
                  <a:close/>
                  <a:moveTo>
                    <a:pt x="20716" y="1813"/>
                  </a:moveTo>
                  <a:cubicBezTo>
                    <a:pt x="20717" y="2327"/>
                    <a:pt x="20716" y="2838"/>
                    <a:pt x="20716" y="3352"/>
                  </a:cubicBezTo>
                  <a:cubicBezTo>
                    <a:pt x="20718" y="4465"/>
                    <a:pt x="20715" y="5574"/>
                    <a:pt x="20716" y="6687"/>
                  </a:cubicBezTo>
                  <a:lnTo>
                    <a:pt x="15333" y="17779"/>
                  </a:lnTo>
                  <a:lnTo>
                    <a:pt x="12315" y="17795"/>
                  </a:lnTo>
                  <a:lnTo>
                    <a:pt x="12315" y="15220"/>
                  </a:lnTo>
                  <a:cubicBezTo>
                    <a:pt x="12315" y="15220"/>
                    <a:pt x="9044" y="15220"/>
                    <a:pt x="9044" y="15220"/>
                  </a:cubicBezTo>
                  <a:lnTo>
                    <a:pt x="9044" y="17811"/>
                  </a:lnTo>
                  <a:lnTo>
                    <a:pt x="872" y="17843"/>
                  </a:lnTo>
                  <a:lnTo>
                    <a:pt x="872" y="12646"/>
                  </a:lnTo>
                  <a:lnTo>
                    <a:pt x="15448" y="12646"/>
                  </a:lnTo>
                  <a:cubicBezTo>
                    <a:pt x="15448" y="12646"/>
                    <a:pt x="19422" y="4474"/>
                    <a:pt x="20716" y="181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88" name="Shape 10421">
              <a:extLst>
                <a:ext uri="{FF2B5EF4-FFF2-40B4-BE49-F238E27FC236}">
                  <a16:creationId xmlns:a16="http://schemas.microsoft.com/office/drawing/2014/main" id="{86D1C898-FDE9-8A46-8FC0-E007E5B8EBA7}"/>
                </a:ext>
              </a:extLst>
            </p:cNvPr>
            <p:cNvSpPr/>
            <p:nvPr/>
          </p:nvSpPr>
          <p:spPr>
            <a:xfrm>
              <a:off x="17299512" y="11350027"/>
              <a:ext cx="844727" cy="1120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600" extrusionOk="0">
                  <a:moveTo>
                    <a:pt x="4487" y="2661"/>
                  </a:moveTo>
                  <a:cubicBezTo>
                    <a:pt x="6041" y="1951"/>
                    <a:pt x="7888" y="1570"/>
                    <a:pt x="9828" y="1650"/>
                  </a:cubicBezTo>
                  <a:cubicBezTo>
                    <a:pt x="12550" y="1762"/>
                    <a:pt x="15032" y="2810"/>
                    <a:pt x="16637" y="4507"/>
                  </a:cubicBezTo>
                  <a:cubicBezTo>
                    <a:pt x="17954" y="5855"/>
                    <a:pt x="18616" y="7507"/>
                    <a:pt x="18498" y="9204"/>
                  </a:cubicBezTo>
                  <a:cubicBezTo>
                    <a:pt x="18319" y="11771"/>
                    <a:pt x="16441" y="14049"/>
                    <a:pt x="13531" y="15243"/>
                  </a:cubicBezTo>
                  <a:cubicBezTo>
                    <a:pt x="7170" y="17652"/>
                    <a:pt x="-219" y="13941"/>
                    <a:pt x="5" y="8450"/>
                  </a:cubicBezTo>
                  <a:cubicBezTo>
                    <a:pt x="107" y="5959"/>
                    <a:pt x="1897" y="3846"/>
                    <a:pt x="4487" y="2661"/>
                  </a:cubicBezTo>
                  <a:close/>
                  <a:moveTo>
                    <a:pt x="11927" y="0"/>
                  </a:moveTo>
                  <a:cubicBezTo>
                    <a:pt x="14972" y="550"/>
                    <a:pt x="17565" y="1989"/>
                    <a:pt x="19217" y="4049"/>
                  </a:cubicBezTo>
                  <a:cubicBezTo>
                    <a:pt x="20869" y="6108"/>
                    <a:pt x="21381" y="8545"/>
                    <a:pt x="20673" y="10908"/>
                  </a:cubicBezTo>
                  <a:cubicBezTo>
                    <a:pt x="19872" y="13581"/>
                    <a:pt x="17567" y="15755"/>
                    <a:pt x="14558" y="16945"/>
                  </a:cubicBezTo>
                  <a:cubicBezTo>
                    <a:pt x="13956" y="17183"/>
                    <a:pt x="13322" y="17384"/>
                    <a:pt x="12670" y="17539"/>
                  </a:cubicBezTo>
                  <a:lnTo>
                    <a:pt x="13689" y="19091"/>
                  </a:lnTo>
                  <a:lnTo>
                    <a:pt x="16552" y="17959"/>
                  </a:lnTo>
                  <a:lnTo>
                    <a:pt x="17260" y="19038"/>
                  </a:lnTo>
                  <a:lnTo>
                    <a:pt x="10780" y="21600"/>
                  </a:lnTo>
                  <a:lnTo>
                    <a:pt x="10072" y="20522"/>
                  </a:lnTo>
                  <a:lnTo>
                    <a:pt x="12300" y="19641"/>
                  </a:lnTo>
                  <a:lnTo>
                    <a:pt x="11104" y="17819"/>
                  </a:lnTo>
                  <a:cubicBezTo>
                    <a:pt x="10775" y="17860"/>
                    <a:pt x="10443" y="17889"/>
                    <a:pt x="10107" y="17909"/>
                  </a:cubicBezTo>
                  <a:cubicBezTo>
                    <a:pt x="9771" y="17928"/>
                    <a:pt x="9432" y="17928"/>
                    <a:pt x="9091" y="17924"/>
                  </a:cubicBezTo>
                  <a:lnTo>
                    <a:pt x="9115" y="16720"/>
                  </a:lnTo>
                  <a:cubicBezTo>
                    <a:pt x="13857" y="16783"/>
                    <a:pt x="18085" y="14219"/>
                    <a:pt x="19161" y="10628"/>
                  </a:cubicBezTo>
                  <a:cubicBezTo>
                    <a:pt x="19775" y="8580"/>
                    <a:pt x="19321" y="6477"/>
                    <a:pt x="17889" y="4691"/>
                  </a:cubicBezTo>
                  <a:cubicBezTo>
                    <a:pt x="16457" y="2906"/>
                    <a:pt x="14223" y="1654"/>
                    <a:pt x="11584" y="1178"/>
                  </a:cubicBezTo>
                  <a:lnTo>
                    <a:pt x="11927" y="0"/>
                  </a:lnTo>
                  <a:close/>
                  <a:moveTo>
                    <a:pt x="5394" y="3239"/>
                  </a:moveTo>
                  <a:cubicBezTo>
                    <a:pt x="4971" y="3418"/>
                    <a:pt x="4569" y="3631"/>
                    <a:pt x="4192" y="3867"/>
                  </a:cubicBezTo>
                  <a:cubicBezTo>
                    <a:pt x="4430" y="4003"/>
                    <a:pt x="4673" y="4128"/>
                    <a:pt x="4923" y="4245"/>
                  </a:cubicBezTo>
                  <a:cubicBezTo>
                    <a:pt x="5174" y="4362"/>
                    <a:pt x="5435" y="4472"/>
                    <a:pt x="5696" y="4572"/>
                  </a:cubicBezTo>
                  <a:cubicBezTo>
                    <a:pt x="5840" y="4267"/>
                    <a:pt x="6003" y="3965"/>
                    <a:pt x="6174" y="3669"/>
                  </a:cubicBezTo>
                  <a:cubicBezTo>
                    <a:pt x="6345" y="3372"/>
                    <a:pt x="6521" y="3084"/>
                    <a:pt x="6719" y="2797"/>
                  </a:cubicBezTo>
                  <a:cubicBezTo>
                    <a:pt x="6262" y="2917"/>
                    <a:pt x="5818" y="3060"/>
                    <a:pt x="5394" y="3239"/>
                  </a:cubicBezTo>
                  <a:close/>
                  <a:moveTo>
                    <a:pt x="8111" y="2528"/>
                  </a:moveTo>
                  <a:cubicBezTo>
                    <a:pt x="7815" y="2902"/>
                    <a:pt x="7543" y="3287"/>
                    <a:pt x="7298" y="3681"/>
                  </a:cubicBezTo>
                  <a:cubicBezTo>
                    <a:pt x="7054" y="4074"/>
                    <a:pt x="6836" y="4477"/>
                    <a:pt x="6643" y="4888"/>
                  </a:cubicBezTo>
                  <a:cubicBezTo>
                    <a:pt x="7029" y="4999"/>
                    <a:pt x="7434" y="5094"/>
                    <a:pt x="7836" y="5166"/>
                  </a:cubicBezTo>
                  <a:cubicBezTo>
                    <a:pt x="8238" y="5238"/>
                    <a:pt x="8643" y="5293"/>
                    <a:pt x="9058" y="5327"/>
                  </a:cubicBezTo>
                  <a:lnTo>
                    <a:pt x="9258" y="2461"/>
                  </a:lnTo>
                  <a:cubicBezTo>
                    <a:pt x="9068" y="2462"/>
                    <a:pt x="8871" y="2466"/>
                    <a:pt x="8681" y="2478"/>
                  </a:cubicBezTo>
                  <a:cubicBezTo>
                    <a:pt x="8492" y="2490"/>
                    <a:pt x="8298" y="2506"/>
                    <a:pt x="8111" y="2528"/>
                  </a:cubicBezTo>
                  <a:close/>
                  <a:moveTo>
                    <a:pt x="3332" y="4418"/>
                  </a:moveTo>
                  <a:cubicBezTo>
                    <a:pt x="2706" y="4923"/>
                    <a:pt x="2197" y="5495"/>
                    <a:pt x="1822" y="6116"/>
                  </a:cubicBezTo>
                  <a:cubicBezTo>
                    <a:pt x="1446" y="6736"/>
                    <a:pt x="1199" y="7397"/>
                    <a:pt x="1096" y="8089"/>
                  </a:cubicBezTo>
                  <a:lnTo>
                    <a:pt x="4650" y="8241"/>
                  </a:lnTo>
                  <a:cubicBezTo>
                    <a:pt x="4701" y="7753"/>
                    <a:pt x="4783" y="7263"/>
                    <a:pt x="4900" y="6783"/>
                  </a:cubicBezTo>
                  <a:cubicBezTo>
                    <a:pt x="5017" y="6305"/>
                    <a:pt x="5162" y="5834"/>
                    <a:pt x="5343" y="5367"/>
                  </a:cubicBezTo>
                  <a:cubicBezTo>
                    <a:pt x="4988" y="5238"/>
                    <a:pt x="4643" y="5093"/>
                    <a:pt x="4305" y="4935"/>
                  </a:cubicBezTo>
                  <a:cubicBezTo>
                    <a:pt x="3967" y="4776"/>
                    <a:pt x="3650" y="4606"/>
                    <a:pt x="3332" y="4418"/>
                  </a:cubicBezTo>
                  <a:close/>
                  <a:moveTo>
                    <a:pt x="10293" y="2496"/>
                  </a:moveTo>
                  <a:lnTo>
                    <a:pt x="10092" y="5362"/>
                  </a:lnTo>
                  <a:cubicBezTo>
                    <a:pt x="10477" y="5359"/>
                    <a:pt x="10864" y="5342"/>
                    <a:pt x="11246" y="5304"/>
                  </a:cubicBezTo>
                  <a:cubicBezTo>
                    <a:pt x="11627" y="5267"/>
                    <a:pt x="12001" y="5211"/>
                    <a:pt x="12374" y="5139"/>
                  </a:cubicBezTo>
                  <a:cubicBezTo>
                    <a:pt x="12236" y="4706"/>
                    <a:pt x="12076" y="4278"/>
                    <a:pt x="11881" y="3859"/>
                  </a:cubicBezTo>
                  <a:cubicBezTo>
                    <a:pt x="11686" y="3439"/>
                    <a:pt x="11470" y="3025"/>
                    <a:pt x="11220" y="2622"/>
                  </a:cubicBezTo>
                  <a:cubicBezTo>
                    <a:pt x="11069" y="2594"/>
                    <a:pt x="10904" y="2570"/>
                    <a:pt x="10750" y="2550"/>
                  </a:cubicBezTo>
                  <a:cubicBezTo>
                    <a:pt x="10596" y="2530"/>
                    <a:pt x="10449" y="2511"/>
                    <a:pt x="10293" y="2496"/>
                  </a:cubicBezTo>
                  <a:close/>
                  <a:moveTo>
                    <a:pt x="12546" y="2964"/>
                  </a:moveTo>
                  <a:cubicBezTo>
                    <a:pt x="12714" y="3280"/>
                    <a:pt x="12868" y="3593"/>
                    <a:pt x="13006" y="3918"/>
                  </a:cubicBezTo>
                  <a:cubicBezTo>
                    <a:pt x="13143" y="4242"/>
                    <a:pt x="13264" y="4578"/>
                    <a:pt x="13370" y="4909"/>
                  </a:cubicBezTo>
                  <a:cubicBezTo>
                    <a:pt x="13667" y="4827"/>
                    <a:pt x="13966" y="4724"/>
                    <a:pt x="14251" y="4619"/>
                  </a:cubicBezTo>
                  <a:cubicBezTo>
                    <a:pt x="14537" y="4515"/>
                    <a:pt x="14810" y="4404"/>
                    <a:pt x="15083" y="4279"/>
                  </a:cubicBezTo>
                  <a:cubicBezTo>
                    <a:pt x="14713" y="3995"/>
                    <a:pt x="14316" y="3740"/>
                    <a:pt x="13892" y="3520"/>
                  </a:cubicBezTo>
                  <a:cubicBezTo>
                    <a:pt x="13467" y="3300"/>
                    <a:pt x="13014" y="3118"/>
                    <a:pt x="12546" y="2964"/>
                  </a:cubicBezTo>
                  <a:close/>
                  <a:moveTo>
                    <a:pt x="6314" y="5674"/>
                  </a:moveTo>
                  <a:cubicBezTo>
                    <a:pt x="6153" y="6098"/>
                    <a:pt x="6029" y="6530"/>
                    <a:pt x="5924" y="6964"/>
                  </a:cubicBezTo>
                  <a:cubicBezTo>
                    <a:pt x="5819" y="7399"/>
                    <a:pt x="5732" y="7834"/>
                    <a:pt x="5684" y="8277"/>
                  </a:cubicBezTo>
                  <a:lnTo>
                    <a:pt x="8848" y="8407"/>
                  </a:lnTo>
                  <a:lnTo>
                    <a:pt x="9000" y="6134"/>
                  </a:lnTo>
                  <a:cubicBezTo>
                    <a:pt x="8537" y="6101"/>
                    <a:pt x="8088" y="6045"/>
                    <a:pt x="7639" y="5969"/>
                  </a:cubicBezTo>
                  <a:cubicBezTo>
                    <a:pt x="7191" y="5894"/>
                    <a:pt x="6744" y="5793"/>
                    <a:pt x="6314" y="5674"/>
                  </a:cubicBezTo>
                  <a:close/>
                  <a:moveTo>
                    <a:pt x="1037" y="8896"/>
                  </a:moveTo>
                  <a:cubicBezTo>
                    <a:pt x="1047" y="9594"/>
                    <a:pt x="1206" y="10280"/>
                    <a:pt x="1496" y="10928"/>
                  </a:cubicBezTo>
                  <a:cubicBezTo>
                    <a:pt x="1786" y="11576"/>
                    <a:pt x="2210" y="12192"/>
                    <a:pt x="2764" y="12745"/>
                  </a:cubicBezTo>
                  <a:cubicBezTo>
                    <a:pt x="3007" y="12630"/>
                    <a:pt x="3260" y="12514"/>
                    <a:pt x="3512" y="12414"/>
                  </a:cubicBezTo>
                  <a:cubicBezTo>
                    <a:pt x="3964" y="12235"/>
                    <a:pt x="4426" y="12086"/>
                    <a:pt x="4903" y="11958"/>
                  </a:cubicBezTo>
                  <a:cubicBezTo>
                    <a:pt x="4786" y="11479"/>
                    <a:pt x="4700" y="10999"/>
                    <a:pt x="4648" y="10513"/>
                  </a:cubicBezTo>
                  <a:cubicBezTo>
                    <a:pt x="4597" y="10027"/>
                    <a:pt x="4589" y="9533"/>
                    <a:pt x="4604" y="9043"/>
                  </a:cubicBezTo>
                  <a:lnTo>
                    <a:pt x="1037" y="8896"/>
                  </a:lnTo>
                  <a:close/>
                  <a:moveTo>
                    <a:pt x="10034" y="6170"/>
                  </a:moveTo>
                  <a:lnTo>
                    <a:pt x="9888" y="8452"/>
                  </a:lnTo>
                  <a:lnTo>
                    <a:pt x="12877" y="8570"/>
                  </a:lnTo>
                  <a:cubicBezTo>
                    <a:pt x="12889" y="8129"/>
                    <a:pt x="12873" y="7693"/>
                    <a:pt x="12828" y="7255"/>
                  </a:cubicBezTo>
                  <a:cubicBezTo>
                    <a:pt x="12783" y="6817"/>
                    <a:pt x="12706" y="6382"/>
                    <a:pt x="12605" y="5950"/>
                  </a:cubicBezTo>
                  <a:cubicBezTo>
                    <a:pt x="12185" y="6026"/>
                    <a:pt x="11754" y="6078"/>
                    <a:pt x="11326" y="6116"/>
                  </a:cubicBezTo>
                  <a:cubicBezTo>
                    <a:pt x="10897" y="6154"/>
                    <a:pt x="10465" y="6172"/>
                    <a:pt x="10034" y="6170"/>
                  </a:cubicBezTo>
                  <a:close/>
                  <a:moveTo>
                    <a:pt x="13607" y="5729"/>
                  </a:moveTo>
                  <a:cubicBezTo>
                    <a:pt x="13722" y="6204"/>
                    <a:pt x="13804" y="6683"/>
                    <a:pt x="13855" y="7165"/>
                  </a:cubicBezTo>
                  <a:cubicBezTo>
                    <a:pt x="13906" y="7647"/>
                    <a:pt x="13932" y="8129"/>
                    <a:pt x="13917" y="8615"/>
                  </a:cubicBezTo>
                  <a:lnTo>
                    <a:pt x="17466" y="8758"/>
                  </a:lnTo>
                  <a:cubicBezTo>
                    <a:pt x="17456" y="8067"/>
                    <a:pt x="17305" y="7387"/>
                    <a:pt x="17019" y="6745"/>
                  </a:cubicBezTo>
                  <a:cubicBezTo>
                    <a:pt x="16733" y="6102"/>
                    <a:pt x="16308" y="5496"/>
                    <a:pt x="15763" y="4946"/>
                  </a:cubicBezTo>
                  <a:cubicBezTo>
                    <a:pt x="15538" y="5052"/>
                    <a:pt x="15319" y="5157"/>
                    <a:pt x="15087" y="5249"/>
                  </a:cubicBezTo>
                  <a:cubicBezTo>
                    <a:pt x="14848" y="5343"/>
                    <a:pt x="14597" y="5425"/>
                    <a:pt x="14350" y="5505"/>
                  </a:cubicBezTo>
                  <a:cubicBezTo>
                    <a:pt x="14104" y="5585"/>
                    <a:pt x="13859" y="5663"/>
                    <a:pt x="13607" y="5729"/>
                  </a:cubicBezTo>
                  <a:close/>
                  <a:moveTo>
                    <a:pt x="5626" y="9084"/>
                  </a:moveTo>
                  <a:cubicBezTo>
                    <a:pt x="5614" y="9529"/>
                    <a:pt x="5641" y="9977"/>
                    <a:pt x="5687" y="10418"/>
                  </a:cubicBezTo>
                  <a:cubicBezTo>
                    <a:pt x="5733" y="10859"/>
                    <a:pt x="5801" y="11302"/>
                    <a:pt x="5904" y="11737"/>
                  </a:cubicBezTo>
                  <a:cubicBezTo>
                    <a:pt x="6351" y="11653"/>
                    <a:pt x="6799" y="11583"/>
                    <a:pt x="7255" y="11543"/>
                  </a:cubicBezTo>
                  <a:cubicBezTo>
                    <a:pt x="7711" y="11502"/>
                    <a:pt x="8176" y="11483"/>
                    <a:pt x="8637" y="11488"/>
                  </a:cubicBezTo>
                  <a:lnTo>
                    <a:pt x="8789" y="9215"/>
                  </a:lnTo>
                  <a:lnTo>
                    <a:pt x="5626" y="9084"/>
                  </a:lnTo>
                  <a:close/>
                  <a:moveTo>
                    <a:pt x="9830" y="9260"/>
                  </a:moveTo>
                  <a:lnTo>
                    <a:pt x="9678" y="11533"/>
                  </a:lnTo>
                  <a:cubicBezTo>
                    <a:pt x="10111" y="11566"/>
                    <a:pt x="10539" y="11622"/>
                    <a:pt x="10960" y="11693"/>
                  </a:cubicBezTo>
                  <a:cubicBezTo>
                    <a:pt x="11380" y="11765"/>
                    <a:pt x="11789" y="11857"/>
                    <a:pt x="12195" y="11966"/>
                  </a:cubicBezTo>
                  <a:cubicBezTo>
                    <a:pt x="12354" y="11544"/>
                    <a:pt x="12487" y="11117"/>
                    <a:pt x="12591" y="10685"/>
                  </a:cubicBezTo>
                  <a:cubicBezTo>
                    <a:pt x="12695" y="10253"/>
                    <a:pt x="12771" y="9818"/>
                    <a:pt x="12819" y="9378"/>
                  </a:cubicBezTo>
                  <a:lnTo>
                    <a:pt x="9830" y="9260"/>
                  </a:lnTo>
                  <a:close/>
                  <a:moveTo>
                    <a:pt x="4330" y="13039"/>
                  </a:moveTo>
                  <a:cubicBezTo>
                    <a:pt x="4065" y="13135"/>
                    <a:pt x="3812" y="13241"/>
                    <a:pt x="3558" y="13356"/>
                  </a:cubicBezTo>
                  <a:cubicBezTo>
                    <a:pt x="3906" y="13626"/>
                    <a:pt x="4274" y="13873"/>
                    <a:pt x="4671" y="14087"/>
                  </a:cubicBezTo>
                  <a:cubicBezTo>
                    <a:pt x="5068" y="14300"/>
                    <a:pt x="5484" y="14479"/>
                    <a:pt x="5921" y="14635"/>
                  </a:cubicBezTo>
                  <a:cubicBezTo>
                    <a:pt x="5762" y="14333"/>
                    <a:pt x="5616" y="14028"/>
                    <a:pt x="5485" y="13718"/>
                  </a:cubicBezTo>
                  <a:cubicBezTo>
                    <a:pt x="5354" y="13409"/>
                    <a:pt x="5242" y="13093"/>
                    <a:pt x="5139" y="12778"/>
                  </a:cubicBezTo>
                  <a:cubicBezTo>
                    <a:pt x="4865" y="12856"/>
                    <a:pt x="4595" y="12943"/>
                    <a:pt x="4330" y="13039"/>
                  </a:cubicBezTo>
                  <a:close/>
                  <a:moveTo>
                    <a:pt x="13859" y="9423"/>
                  </a:moveTo>
                  <a:cubicBezTo>
                    <a:pt x="13808" y="9907"/>
                    <a:pt x="13724" y="10381"/>
                    <a:pt x="13609" y="10857"/>
                  </a:cubicBezTo>
                  <a:cubicBezTo>
                    <a:pt x="13493" y="11332"/>
                    <a:pt x="13344" y="11810"/>
                    <a:pt x="13166" y="12273"/>
                  </a:cubicBezTo>
                  <a:cubicBezTo>
                    <a:pt x="13524" y="12401"/>
                    <a:pt x="13875" y="12542"/>
                    <a:pt x="14216" y="12701"/>
                  </a:cubicBezTo>
                  <a:cubicBezTo>
                    <a:pt x="14556" y="12859"/>
                    <a:pt x="14886" y="13034"/>
                    <a:pt x="15207" y="13222"/>
                  </a:cubicBezTo>
                  <a:cubicBezTo>
                    <a:pt x="15824" y="12719"/>
                    <a:pt x="16322" y="12150"/>
                    <a:pt x="16693" y="11534"/>
                  </a:cubicBezTo>
                  <a:cubicBezTo>
                    <a:pt x="17065" y="10917"/>
                    <a:pt x="17305" y="10252"/>
                    <a:pt x="17407" y="9565"/>
                  </a:cubicBezTo>
                  <a:lnTo>
                    <a:pt x="13859" y="9423"/>
                  </a:lnTo>
                  <a:close/>
                  <a:moveTo>
                    <a:pt x="6129" y="12538"/>
                  </a:moveTo>
                  <a:cubicBezTo>
                    <a:pt x="6265" y="12963"/>
                    <a:pt x="6431" y="13384"/>
                    <a:pt x="6622" y="13795"/>
                  </a:cubicBezTo>
                  <a:cubicBezTo>
                    <a:pt x="6812" y="14207"/>
                    <a:pt x="7039" y="14613"/>
                    <a:pt x="7283" y="15009"/>
                  </a:cubicBezTo>
                  <a:cubicBezTo>
                    <a:pt x="7466" y="15045"/>
                    <a:pt x="7639" y="15073"/>
                    <a:pt x="7825" y="15099"/>
                  </a:cubicBezTo>
                  <a:cubicBezTo>
                    <a:pt x="8012" y="15126"/>
                    <a:pt x="8207" y="15149"/>
                    <a:pt x="8397" y="15166"/>
                  </a:cubicBezTo>
                  <a:lnTo>
                    <a:pt x="8585" y="12305"/>
                  </a:lnTo>
                  <a:cubicBezTo>
                    <a:pt x="8171" y="12305"/>
                    <a:pt x="7764" y="12319"/>
                    <a:pt x="7353" y="12359"/>
                  </a:cubicBezTo>
                  <a:cubicBezTo>
                    <a:pt x="6944" y="12398"/>
                    <a:pt x="6529" y="12460"/>
                    <a:pt x="6129" y="12538"/>
                  </a:cubicBezTo>
                  <a:close/>
                  <a:moveTo>
                    <a:pt x="9626" y="12350"/>
                  </a:moveTo>
                  <a:lnTo>
                    <a:pt x="9425" y="15216"/>
                  </a:lnTo>
                  <a:cubicBezTo>
                    <a:pt x="9582" y="15214"/>
                    <a:pt x="9737" y="15203"/>
                    <a:pt x="9894" y="15194"/>
                  </a:cubicBezTo>
                  <a:cubicBezTo>
                    <a:pt x="10050" y="15186"/>
                    <a:pt x="10213" y="15175"/>
                    <a:pt x="10368" y="15159"/>
                  </a:cubicBezTo>
                  <a:cubicBezTo>
                    <a:pt x="10671" y="14778"/>
                    <a:pt x="10949" y="14389"/>
                    <a:pt x="11199" y="13988"/>
                  </a:cubicBezTo>
                  <a:cubicBezTo>
                    <a:pt x="11449" y="13586"/>
                    <a:pt x="11670" y="13171"/>
                    <a:pt x="11866" y="12752"/>
                  </a:cubicBezTo>
                  <a:cubicBezTo>
                    <a:pt x="11505" y="12651"/>
                    <a:pt x="11137" y="12565"/>
                    <a:pt x="10763" y="12497"/>
                  </a:cubicBezTo>
                  <a:cubicBezTo>
                    <a:pt x="10389" y="12429"/>
                    <a:pt x="10011" y="12384"/>
                    <a:pt x="9626" y="12350"/>
                  </a:cubicBezTo>
                  <a:close/>
                  <a:moveTo>
                    <a:pt x="12825" y="13064"/>
                  </a:moveTo>
                  <a:cubicBezTo>
                    <a:pt x="12674" y="13385"/>
                    <a:pt x="12510" y="13697"/>
                    <a:pt x="12329" y="14009"/>
                  </a:cubicBezTo>
                  <a:cubicBezTo>
                    <a:pt x="12148" y="14321"/>
                    <a:pt x="11954" y="14631"/>
                    <a:pt x="11743" y="14932"/>
                  </a:cubicBezTo>
                  <a:cubicBezTo>
                    <a:pt x="12192" y="14825"/>
                    <a:pt x="12634" y="14684"/>
                    <a:pt x="13055" y="14518"/>
                  </a:cubicBezTo>
                  <a:cubicBezTo>
                    <a:pt x="13547" y="14324"/>
                    <a:pt x="14011" y="14095"/>
                    <a:pt x="14443" y="13829"/>
                  </a:cubicBezTo>
                  <a:cubicBezTo>
                    <a:pt x="14187" y="13681"/>
                    <a:pt x="13927" y="13541"/>
                    <a:pt x="13658" y="13413"/>
                  </a:cubicBezTo>
                  <a:cubicBezTo>
                    <a:pt x="13389" y="13285"/>
                    <a:pt x="13107" y="13170"/>
                    <a:pt x="12825" y="1306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89" name="Shape 10422">
              <a:extLst>
                <a:ext uri="{FF2B5EF4-FFF2-40B4-BE49-F238E27FC236}">
                  <a16:creationId xmlns:a16="http://schemas.microsoft.com/office/drawing/2014/main" id="{4AE52105-3AC3-1E4D-8D56-6C33DD462C2B}"/>
                </a:ext>
              </a:extLst>
            </p:cNvPr>
            <p:cNvSpPr/>
            <p:nvPr/>
          </p:nvSpPr>
          <p:spPr>
            <a:xfrm>
              <a:off x="20005513" y="11848666"/>
              <a:ext cx="466518" cy="539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307" y="15970"/>
                  </a:lnTo>
                  <a:lnTo>
                    <a:pt x="6112" y="19464"/>
                  </a:lnTo>
                  <a:cubicBezTo>
                    <a:pt x="6112" y="19464"/>
                    <a:pt x="0" y="21600"/>
                    <a:pt x="0" y="21600"/>
                  </a:cubicBezTo>
                  <a:close/>
                  <a:moveTo>
                    <a:pt x="6773" y="18782"/>
                  </a:moveTo>
                  <a:lnTo>
                    <a:pt x="1968" y="15288"/>
                  </a:lnTo>
                  <a:lnTo>
                    <a:pt x="13737" y="3150"/>
                  </a:lnTo>
                  <a:lnTo>
                    <a:pt x="18545" y="6642"/>
                  </a:lnTo>
                  <a:cubicBezTo>
                    <a:pt x="18545" y="6642"/>
                    <a:pt x="6773" y="18782"/>
                    <a:pt x="6773" y="18782"/>
                  </a:cubicBezTo>
                  <a:close/>
                  <a:moveTo>
                    <a:pt x="19218" y="5946"/>
                  </a:moveTo>
                  <a:lnTo>
                    <a:pt x="14411" y="2455"/>
                  </a:lnTo>
                  <a:lnTo>
                    <a:pt x="16792" y="0"/>
                  </a:lnTo>
                  <a:lnTo>
                    <a:pt x="21600" y="3492"/>
                  </a:lnTo>
                  <a:cubicBezTo>
                    <a:pt x="21600" y="3492"/>
                    <a:pt x="19218" y="5946"/>
                    <a:pt x="19218" y="594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90" name="Shape 10423">
              <a:extLst>
                <a:ext uri="{FF2B5EF4-FFF2-40B4-BE49-F238E27FC236}">
                  <a16:creationId xmlns:a16="http://schemas.microsoft.com/office/drawing/2014/main" id="{14F78A87-6F13-F14E-8200-52B12409A5BE}"/>
                </a:ext>
              </a:extLst>
            </p:cNvPr>
            <p:cNvSpPr/>
            <p:nvPr/>
          </p:nvSpPr>
          <p:spPr>
            <a:xfrm>
              <a:off x="20278364" y="10951879"/>
              <a:ext cx="600731" cy="83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6" h="21363" extrusionOk="0">
                  <a:moveTo>
                    <a:pt x="10609" y="43"/>
                  </a:moveTo>
                  <a:cubicBezTo>
                    <a:pt x="8165" y="-162"/>
                    <a:pt x="5621" y="372"/>
                    <a:pt x="3560" y="1702"/>
                  </a:cubicBezTo>
                  <a:cubicBezTo>
                    <a:pt x="-561" y="4362"/>
                    <a:pt x="-1197" y="9181"/>
                    <a:pt x="2140" y="12465"/>
                  </a:cubicBezTo>
                  <a:cubicBezTo>
                    <a:pt x="4853" y="15135"/>
                    <a:pt x="9359" y="15971"/>
                    <a:pt x="13163" y="14762"/>
                  </a:cubicBezTo>
                  <a:cubicBezTo>
                    <a:pt x="13165" y="14832"/>
                    <a:pt x="13187" y="14904"/>
                    <a:pt x="13225" y="14972"/>
                  </a:cubicBezTo>
                  <a:lnTo>
                    <a:pt x="16612" y="21039"/>
                  </a:lnTo>
                  <a:cubicBezTo>
                    <a:pt x="16765" y="21313"/>
                    <a:pt x="17169" y="21438"/>
                    <a:pt x="17513" y="21316"/>
                  </a:cubicBezTo>
                  <a:lnTo>
                    <a:pt x="17878" y="21186"/>
                  </a:lnTo>
                  <a:cubicBezTo>
                    <a:pt x="18222" y="21064"/>
                    <a:pt x="18373" y="20741"/>
                    <a:pt x="18220" y="20467"/>
                  </a:cubicBezTo>
                  <a:lnTo>
                    <a:pt x="14832" y="14405"/>
                  </a:lnTo>
                  <a:cubicBezTo>
                    <a:pt x="14778" y="14307"/>
                    <a:pt x="14685" y="14238"/>
                    <a:pt x="14581" y="14183"/>
                  </a:cubicBezTo>
                  <a:cubicBezTo>
                    <a:pt x="14946" y="14006"/>
                    <a:pt x="15305" y="13816"/>
                    <a:pt x="15646" y="13596"/>
                  </a:cubicBezTo>
                  <a:cubicBezTo>
                    <a:pt x="19767" y="10937"/>
                    <a:pt x="20403" y="6118"/>
                    <a:pt x="17066" y="2833"/>
                  </a:cubicBezTo>
                  <a:cubicBezTo>
                    <a:pt x="15397" y="1191"/>
                    <a:pt x="13053" y="247"/>
                    <a:pt x="10609" y="43"/>
                  </a:cubicBezTo>
                  <a:close/>
                  <a:moveTo>
                    <a:pt x="10451" y="1237"/>
                  </a:moveTo>
                  <a:cubicBezTo>
                    <a:pt x="12511" y="1410"/>
                    <a:pt x="14487" y="2210"/>
                    <a:pt x="15893" y="3594"/>
                  </a:cubicBezTo>
                  <a:cubicBezTo>
                    <a:pt x="18705" y="6361"/>
                    <a:pt x="18170" y="10422"/>
                    <a:pt x="14697" y="12663"/>
                  </a:cubicBezTo>
                  <a:cubicBezTo>
                    <a:pt x="11225" y="14903"/>
                    <a:pt x="6130" y="14477"/>
                    <a:pt x="3318" y="11709"/>
                  </a:cubicBezTo>
                  <a:cubicBezTo>
                    <a:pt x="506" y="8942"/>
                    <a:pt x="1041" y="4882"/>
                    <a:pt x="4514" y="2641"/>
                  </a:cubicBezTo>
                  <a:cubicBezTo>
                    <a:pt x="6250" y="1520"/>
                    <a:pt x="8392" y="1065"/>
                    <a:pt x="10451" y="123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91" name="Shape 10424">
              <a:extLst>
                <a:ext uri="{FF2B5EF4-FFF2-40B4-BE49-F238E27FC236}">
                  <a16:creationId xmlns:a16="http://schemas.microsoft.com/office/drawing/2014/main" id="{A5EE6BEB-003C-6B45-90A6-0F4A22F462AA}"/>
                </a:ext>
              </a:extLst>
            </p:cNvPr>
            <p:cNvSpPr/>
            <p:nvPr/>
          </p:nvSpPr>
          <p:spPr>
            <a:xfrm>
              <a:off x="18922347" y="11328122"/>
              <a:ext cx="534330" cy="59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600" extrusionOk="0">
                  <a:moveTo>
                    <a:pt x="10339" y="0"/>
                  </a:moveTo>
                  <a:cubicBezTo>
                    <a:pt x="8560" y="0"/>
                    <a:pt x="6992" y="1375"/>
                    <a:pt x="5917" y="3576"/>
                  </a:cubicBezTo>
                  <a:cubicBezTo>
                    <a:pt x="5568" y="3546"/>
                    <a:pt x="5234" y="3529"/>
                    <a:pt x="4903" y="3529"/>
                  </a:cubicBezTo>
                  <a:cubicBezTo>
                    <a:pt x="2761" y="3529"/>
                    <a:pt x="1171" y="4188"/>
                    <a:pt x="431" y="5396"/>
                  </a:cubicBezTo>
                  <a:cubicBezTo>
                    <a:pt x="-452" y="6840"/>
                    <a:pt x="119" y="8796"/>
                    <a:pt x="1578" y="10761"/>
                  </a:cubicBezTo>
                  <a:cubicBezTo>
                    <a:pt x="84" y="12747"/>
                    <a:pt x="-461" y="14730"/>
                    <a:pt x="431" y="16188"/>
                  </a:cubicBezTo>
                  <a:cubicBezTo>
                    <a:pt x="1171" y="17397"/>
                    <a:pt x="2760" y="18055"/>
                    <a:pt x="4903" y="18055"/>
                  </a:cubicBezTo>
                  <a:cubicBezTo>
                    <a:pt x="5246" y="18055"/>
                    <a:pt x="5621" y="18010"/>
                    <a:pt x="5983" y="17976"/>
                  </a:cubicBezTo>
                  <a:cubicBezTo>
                    <a:pt x="7057" y="20156"/>
                    <a:pt x="8570" y="21600"/>
                    <a:pt x="10339" y="21600"/>
                  </a:cubicBezTo>
                  <a:cubicBezTo>
                    <a:pt x="12118" y="21600"/>
                    <a:pt x="13685" y="20225"/>
                    <a:pt x="14761" y="18024"/>
                  </a:cubicBezTo>
                  <a:cubicBezTo>
                    <a:pt x="15110" y="18054"/>
                    <a:pt x="15460" y="18071"/>
                    <a:pt x="15791" y="18071"/>
                  </a:cubicBezTo>
                  <a:cubicBezTo>
                    <a:pt x="17934" y="18071"/>
                    <a:pt x="19507" y="17412"/>
                    <a:pt x="20246" y="16204"/>
                  </a:cubicBezTo>
                  <a:cubicBezTo>
                    <a:pt x="21134" y="14753"/>
                    <a:pt x="20576" y="12782"/>
                    <a:pt x="19099" y="10808"/>
                  </a:cubicBezTo>
                  <a:cubicBezTo>
                    <a:pt x="20594" y="8822"/>
                    <a:pt x="21139" y="6839"/>
                    <a:pt x="20246" y="5380"/>
                  </a:cubicBezTo>
                  <a:cubicBezTo>
                    <a:pt x="19508" y="4173"/>
                    <a:pt x="17934" y="3514"/>
                    <a:pt x="15791" y="3514"/>
                  </a:cubicBezTo>
                  <a:cubicBezTo>
                    <a:pt x="15438" y="3514"/>
                    <a:pt x="15052" y="3573"/>
                    <a:pt x="14677" y="3608"/>
                  </a:cubicBezTo>
                  <a:cubicBezTo>
                    <a:pt x="13604" y="1440"/>
                    <a:pt x="12102" y="0"/>
                    <a:pt x="10339" y="0"/>
                  </a:cubicBezTo>
                  <a:close/>
                  <a:moveTo>
                    <a:pt x="10339" y="1004"/>
                  </a:moveTo>
                  <a:cubicBezTo>
                    <a:pt x="11591" y="1004"/>
                    <a:pt x="12710" y="2093"/>
                    <a:pt x="13580" y="3733"/>
                  </a:cubicBezTo>
                  <a:cubicBezTo>
                    <a:pt x="12541" y="3915"/>
                    <a:pt x="11452" y="4238"/>
                    <a:pt x="10355" y="4643"/>
                  </a:cubicBezTo>
                  <a:cubicBezTo>
                    <a:pt x="9226" y="4226"/>
                    <a:pt x="8099" y="3899"/>
                    <a:pt x="7031" y="3718"/>
                  </a:cubicBezTo>
                  <a:cubicBezTo>
                    <a:pt x="7905" y="2046"/>
                    <a:pt x="9073" y="1004"/>
                    <a:pt x="10339" y="1004"/>
                  </a:cubicBezTo>
                  <a:close/>
                  <a:moveTo>
                    <a:pt x="15791" y="4518"/>
                  </a:moveTo>
                  <a:cubicBezTo>
                    <a:pt x="17538" y="4518"/>
                    <a:pt x="18791" y="4998"/>
                    <a:pt x="19332" y="5882"/>
                  </a:cubicBezTo>
                  <a:cubicBezTo>
                    <a:pt x="19959" y="6907"/>
                    <a:pt x="19540" y="8380"/>
                    <a:pt x="18468" y="9914"/>
                  </a:cubicBezTo>
                  <a:cubicBezTo>
                    <a:pt x="17787" y="9159"/>
                    <a:pt x="16951" y="8410"/>
                    <a:pt x="16007" y="7702"/>
                  </a:cubicBezTo>
                  <a:cubicBezTo>
                    <a:pt x="15826" y="6556"/>
                    <a:pt x="15554" y="5511"/>
                    <a:pt x="15193" y="4565"/>
                  </a:cubicBezTo>
                  <a:cubicBezTo>
                    <a:pt x="15389" y="4554"/>
                    <a:pt x="15602" y="4518"/>
                    <a:pt x="15791" y="4518"/>
                  </a:cubicBezTo>
                  <a:close/>
                  <a:moveTo>
                    <a:pt x="4903" y="4533"/>
                  </a:moveTo>
                  <a:cubicBezTo>
                    <a:pt x="5095" y="4533"/>
                    <a:pt x="5302" y="4538"/>
                    <a:pt x="5501" y="4549"/>
                  </a:cubicBezTo>
                  <a:cubicBezTo>
                    <a:pt x="5130" y="5520"/>
                    <a:pt x="4852" y="6633"/>
                    <a:pt x="4670" y="7812"/>
                  </a:cubicBezTo>
                  <a:cubicBezTo>
                    <a:pt x="3730" y="8526"/>
                    <a:pt x="2966" y="9248"/>
                    <a:pt x="2293" y="10008"/>
                  </a:cubicBezTo>
                  <a:cubicBezTo>
                    <a:pt x="1175" y="8445"/>
                    <a:pt x="708" y="6940"/>
                    <a:pt x="1346" y="5898"/>
                  </a:cubicBezTo>
                  <a:cubicBezTo>
                    <a:pt x="1887" y="5014"/>
                    <a:pt x="3156" y="4533"/>
                    <a:pt x="4903" y="4533"/>
                  </a:cubicBezTo>
                  <a:close/>
                  <a:moveTo>
                    <a:pt x="14062" y="4659"/>
                  </a:moveTo>
                  <a:cubicBezTo>
                    <a:pt x="14333" y="5325"/>
                    <a:pt x="14582" y="6051"/>
                    <a:pt x="14761" y="6839"/>
                  </a:cubicBezTo>
                  <a:cubicBezTo>
                    <a:pt x="14294" y="6539"/>
                    <a:pt x="13808" y="6239"/>
                    <a:pt x="13298" y="5961"/>
                  </a:cubicBezTo>
                  <a:cubicBezTo>
                    <a:pt x="12768" y="5672"/>
                    <a:pt x="12225" y="5480"/>
                    <a:pt x="11685" y="5239"/>
                  </a:cubicBezTo>
                  <a:cubicBezTo>
                    <a:pt x="12500" y="4985"/>
                    <a:pt x="13298" y="4775"/>
                    <a:pt x="14062" y="4659"/>
                  </a:cubicBezTo>
                  <a:close/>
                  <a:moveTo>
                    <a:pt x="6599" y="4675"/>
                  </a:moveTo>
                  <a:cubicBezTo>
                    <a:pt x="7326" y="4784"/>
                    <a:pt x="8103" y="5021"/>
                    <a:pt x="8876" y="5255"/>
                  </a:cubicBezTo>
                  <a:cubicBezTo>
                    <a:pt x="8379" y="5481"/>
                    <a:pt x="7868" y="5695"/>
                    <a:pt x="7380" y="5961"/>
                  </a:cubicBezTo>
                  <a:cubicBezTo>
                    <a:pt x="6837" y="6256"/>
                    <a:pt x="6443" y="6613"/>
                    <a:pt x="5950" y="6933"/>
                  </a:cubicBezTo>
                  <a:cubicBezTo>
                    <a:pt x="6128" y="6137"/>
                    <a:pt x="6326" y="5348"/>
                    <a:pt x="6599" y="4675"/>
                  </a:cubicBezTo>
                  <a:close/>
                  <a:moveTo>
                    <a:pt x="10405" y="5788"/>
                  </a:moveTo>
                  <a:cubicBezTo>
                    <a:pt x="11196" y="6102"/>
                    <a:pt x="11987" y="6415"/>
                    <a:pt x="12766" y="6839"/>
                  </a:cubicBezTo>
                  <a:cubicBezTo>
                    <a:pt x="13571" y="7278"/>
                    <a:pt x="14317" y="7751"/>
                    <a:pt x="15010" y="8251"/>
                  </a:cubicBezTo>
                  <a:cubicBezTo>
                    <a:pt x="15123" y="9067"/>
                    <a:pt x="15193" y="9915"/>
                    <a:pt x="15193" y="10792"/>
                  </a:cubicBezTo>
                  <a:cubicBezTo>
                    <a:pt x="15193" y="11657"/>
                    <a:pt x="15070" y="12466"/>
                    <a:pt x="14960" y="13271"/>
                  </a:cubicBezTo>
                  <a:cubicBezTo>
                    <a:pt x="14260" y="13779"/>
                    <a:pt x="13583" y="14300"/>
                    <a:pt x="12766" y="14745"/>
                  </a:cubicBezTo>
                  <a:cubicBezTo>
                    <a:pt x="11937" y="15197"/>
                    <a:pt x="11096" y="15469"/>
                    <a:pt x="10256" y="15796"/>
                  </a:cubicBezTo>
                  <a:cubicBezTo>
                    <a:pt x="9475" y="15485"/>
                    <a:pt x="8681" y="15180"/>
                    <a:pt x="7912" y="14761"/>
                  </a:cubicBezTo>
                  <a:cubicBezTo>
                    <a:pt x="7107" y="14323"/>
                    <a:pt x="6360" y="13849"/>
                    <a:pt x="5668" y="13349"/>
                  </a:cubicBezTo>
                  <a:cubicBezTo>
                    <a:pt x="5554" y="12533"/>
                    <a:pt x="5501" y="11669"/>
                    <a:pt x="5501" y="10792"/>
                  </a:cubicBezTo>
                  <a:cubicBezTo>
                    <a:pt x="5501" y="9918"/>
                    <a:pt x="5605" y="9111"/>
                    <a:pt x="5718" y="8298"/>
                  </a:cubicBezTo>
                  <a:cubicBezTo>
                    <a:pt x="6420" y="7788"/>
                    <a:pt x="7092" y="7270"/>
                    <a:pt x="7912" y="6824"/>
                  </a:cubicBezTo>
                  <a:cubicBezTo>
                    <a:pt x="8731" y="6377"/>
                    <a:pt x="9574" y="6113"/>
                    <a:pt x="10405" y="5788"/>
                  </a:cubicBezTo>
                  <a:close/>
                  <a:moveTo>
                    <a:pt x="10339" y="7984"/>
                  </a:moveTo>
                  <a:cubicBezTo>
                    <a:pt x="8690" y="7984"/>
                    <a:pt x="7363" y="9237"/>
                    <a:pt x="7363" y="10792"/>
                  </a:cubicBezTo>
                  <a:cubicBezTo>
                    <a:pt x="7363" y="12348"/>
                    <a:pt x="8690" y="13616"/>
                    <a:pt x="10339" y="13616"/>
                  </a:cubicBezTo>
                  <a:cubicBezTo>
                    <a:pt x="11987" y="13616"/>
                    <a:pt x="13331" y="12348"/>
                    <a:pt x="13331" y="10792"/>
                  </a:cubicBezTo>
                  <a:cubicBezTo>
                    <a:pt x="13331" y="9237"/>
                    <a:pt x="11987" y="7984"/>
                    <a:pt x="10339" y="7984"/>
                  </a:cubicBezTo>
                  <a:close/>
                  <a:moveTo>
                    <a:pt x="4571" y="9098"/>
                  </a:moveTo>
                  <a:cubicBezTo>
                    <a:pt x="4522" y="9664"/>
                    <a:pt x="4438" y="10197"/>
                    <a:pt x="4438" y="10792"/>
                  </a:cubicBezTo>
                  <a:cubicBezTo>
                    <a:pt x="4438" y="11349"/>
                    <a:pt x="4462" y="11892"/>
                    <a:pt x="4504" y="12424"/>
                  </a:cubicBezTo>
                  <a:cubicBezTo>
                    <a:pt x="3891" y="11902"/>
                    <a:pt x="3374" y="11375"/>
                    <a:pt x="2908" y="10839"/>
                  </a:cubicBezTo>
                  <a:cubicBezTo>
                    <a:pt x="3403" y="10260"/>
                    <a:pt x="3903" y="9661"/>
                    <a:pt x="4571" y="9098"/>
                  </a:cubicBezTo>
                  <a:close/>
                  <a:moveTo>
                    <a:pt x="16190" y="9176"/>
                  </a:moveTo>
                  <a:cubicBezTo>
                    <a:pt x="16796" y="9693"/>
                    <a:pt x="17307" y="10215"/>
                    <a:pt x="17769" y="10745"/>
                  </a:cubicBezTo>
                  <a:cubicBezTo>
                    <a:pt x="17273" y="11325"/>
                    <a:pt x="16776" y="11907"/>
                    <a:pt x="16107" y="12471"/>
                  </a:cubicBezTo>
                  <a:cubicBezTo>
                    <a:pt x="16155" y="11912"/>
                    <a:pt x="16257" y="11379"/>
                    <a:pt x="16257" y="10792"/>
                  </a:cubicBezTo>
                  <a:cubicBezTo>
                    <a:pt x="16257" y="10236"/>
                    <a:pt x="16233" y="9708"/>
                    <a:pt x="16190" y="9176"/>
                  </a:cubicBezTo>
                  <a:close/>
                  <a:moveTo>
                    <a:pt x="18384" y="11576"/>
                  </a:moveTo>
                  <a:cubicBezTo>
                    <a:pt x="19512" y="13146"/>
                    <a:pt x="19972" y="14656"/>
                    <a:pt x="19332" y="15702"/>
                  </a:cubicBezTo>
                  <a:cubicBezTo>
                    <a:pt x="18791" y="16586"/>
                    <a:pt x="17537" y="17067"/>
                    <a:pt x="15791" y="17067"/>
                  </a:cubicBezTo>
                  <a:cubicBezTo>
                    <a:pt x="15599" y="17067"/>
                    <a:pt x="15392" y="17047"/>
                    <a:pt x="15193" y="17035"/>
                  </a:cubicBezTo>
                  <a:cubicBezTo>
                    <a:pt x="15564" y="16065"/>
                    <a:pt x="15826" y="14967"/>
                    <a:pt x="16007" y="13788"/>
                  </a:cubicBezTo>
                  <a:cubicBezTo>
                    <a:pt x="16951" y="13073"/>
                    <a:pt x="17710" y="12337"/>
                    <a:pt x="18384" y="11576"/>
                  </a:cubicBezTo>
                  <a:close/>
                  <a:moveTo>
                    <a:pt x="2210" y="11655"/>
                  </a:moveTo>
                  <a:cubicBezTo>
                    <a:pt x="2896" y="12420"/>
                    <a:pt x="3714" y="13165"/>
                    <a:pt x="4670" y="13882"/>
                  </a:cubicBezTo>
                  <a:cubicBezTo>
                    <a:pt x="4849" y="15014"/>
                    <a:pt x="5113" y="16067"/>
                    <a:pt x="5468" y="17004"/>
                  </a:cubicBezTo>
                  <a:cubicBezTo>
                    <a:pt x="5283" y="17014"/>
                    <a:pt x="5081" y="17051"/>
                    <a:pt x="4903" y="17051"/>
                  </a:cubicBezTo>
                  <a:cubicBezTo>
                    <a:pt x="3156" y="17051"/>
                    <a:pt x="1887" y="16571"/>
                    <a:pt x="1346" y="15686"/>
                  </a:cubicBezTo>
                  <a:cubicBezTo>
                    <a:pt x="717" y="14659"/>
                    <a:pt x="1131" y="13193"/>
                    <a:pt x="2210" y="11655"/>
                  </a:cubicBezTo>
                  <a:close/>
                  <a:moveTo>
                    <a:pt x="14744" y="14651"/>
                  </a:moveTo>
                  <a:cubicBezTo>
                    <a:pt x="14565" y="15455"/>
                    <a:pt x="14370" y="16247"/>
                    <a:pt x="14096" y="16925"/>
                  </a:cubicBezTo>
                  <a:cubicBezTo>
                    <a:pt x="13364" y="16816"/>
                    <a:pt x="12580" y="16581"/>
                    <a:pt x="11802" y="16345"/>
                  </a:cubicBezTo>
                  <a:cubicBezTo>
                    <a:pt x="12304" y="16117"/>
                    <a:pt x="12804" y="15892"/>
                    <a:pt x="13298" y="15624"/>
                  </a:cubicBezTo>
                  <a:cubicBezTo>
                    <a:pt x="13843" y="15326"/>
                    <a:pt x="14249" y="14973"/>
                    <a:pt x="14744" y="14651"/>
                  </a:cubicBezTo>
                  <a:close/>
                  <a:moveTo>
                    <a:pt x="5934" y="14761"/>
                  </a:moveTo>
                  <a:cubicBezTo>
                    <a:pt x="6400" y="15061"/>
                    <a:pt x="6869" y="15346"/>
                    <a:pt x="7380" y="15624"/>
                  </a:cubicBezTo>
                  <a:cubicBezTo>
                    <a:pt x="7902" y="15908"/>
                    <a:pt x="8444" y="16107"/>
                    <a:pt x="8976" y="16345"/>
                  </a:cubicBezTo>
                  <a:cubicBezTo>
                    <a:pt x="8160" y="16598"/>
                    <a:pt x="7364" y="16795"/>
                    <a:pt x="6599" y="16910"/>
                  </a:cubicBezTo>
                  <a:cubicBezTo>
                    <a:pt x="6331" y="16249"/>
                    <a:pt x="6110" y="15542"/>
                    <a:pt x="5934" y="14761"/>
                  </a:cubicBezTo>
                  <a:close/>
                  <a:moveTo>
                    <a:pt x="10322" y="16941"/>
                  </a:moveTo>
                  <a:cubicBezTo>
                    <a:pt x="11458" y="17362"/>
                    <a:pt x="12573" y="17700"/>
                    <a:pt x="13647" y="17882"/>
                  </a:cubicBezTo>
                  <a:cubicBezTo>
                    <a:pt x="12773" y="19553"/>
                    <a:pt x="11605" y="20596"/>
                    <a:pt x="10339" y="20596"/>
                  </a:cubicBezTo>
                  <a:cubicBezTo>
                    <a:pt x="9084" y="20596"/>
                    <a:pt x="7951" y="19498"/>
                    <a:pt x="7081" y="17851"/>
                  </a:cubicBezTo>
                  <a:cubicBezTo>
                    <a:pt x="8127" y="17671"/>
                    <a:pt x="9217" y="17349"/>
                    <a:pt x="10322" y="1694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92" name="Shape 10425">
              <a:extLst>
                <a:ext uri="{FF2B5EF4-FFF2-40B4-BE49-F238E27FC236}">
                  <a16:creationId xmlns:a16="http://schemas.microsoft.com/office/drawing/2014/main" id="{6EDED48E-F723-7447-8FD6-BB04760ACEA7}"/>
                </a:ext>
              </a:extLst>
            </p:cNvPr>
            <p:cNvSpPr/>
            <p:nvPr/>
          </p:nvSpPr>
          <p:spPr>
            <a:xfrm>
              <a:off x="18412450" y="12553817"/>
              <a:ext cx="745366" cy="625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666" y="8645"/>
                  </a:moveTo>
                  <a:cubicBezTo>
                    <a:pt x="12912" y="8819"/>
                    <a:pt x="12183" y="8233"/>
                    <a:pt x="12037" y="7337"/>
                  </a:cubicBezTo>
                  <a:cubicBezTo>
                    <a:pt x="11891" y="6440"/>
                    <a:pt x="12382" y="5571"/>
                    <a:pt x="13136" y="5397"/>
                  </a:cubicBezTo>
                  <a:cubicBezTo>
                    <a:pt x="13888" y="5223"/>
                    <a:pt x="14617" y="5809"/>
                    <a:pt x="14763" y="6705"/>
                  </a:cubicBezTo>
                  <a:cubicBezTo>
                    <a:pt x="14909" y="7602"/>
                    <a:pt x="14418" y="8471"/>
                    <a:pt x="13666" y="8645"/>
                  </a:cubicBezTo>
                  <a:close/>
                  <a:moveTo>
                    <a:pt x="9893" y="16176"/>
                  </a:moveTo>
                  <a:lnTo>
                    <a:pt x="7167" y="16807"/>
                  </a:lnTo>
                  <a:lnTo>
                    <a:pt x="6637" y="13559"/>
                  </a:lnTo>
                  <a:lnTo>
                    <a:pt x="9363" y="12928"/>
                  </a:lnTo>
                  <a:cubicBezTo>
                    <a:pt x="9363" y="12928"/>
                    <a:pt x="9893" y="16176"/>
                    <a:pt x="9893" y="16176"/>
                  </a:cubicBezTo>
                  <a:close/>
                  <a:moveTo>
                    <a:pt x="5604" y="17169"/>
                  </a:moveTo>
                  <a:lnTo>
                    <a:pt x="2878" y="17800"/>
                  </a:lnTo>
                  <a:lnTo>
                    <a:pt x="2348" y="14552"/>
                  </a:lnTo>
                  <a:lnTo>
                    <a:pt x="5074" y="13921"/>
                  </a:lnTo>
                  <a:cubicBezTo>
                    <a:pt x="5074" y="13921"/>
                    <a:pt x="5604" y="17169"/>
                    <a:pt x="5604" y="17169"/>
                  </a:cubicBezTo>
                  <a:close/>
                  <a:moveTo>
                    <a:pt x="12498" y="1492"/>
                  </a:moveTo>
                  <a:lnTo>
                    <a:pt x="7003" y="11626"/>
                  </a:lnTo>
                  <a:lnTo>
                    <a:pt x="694" y="13086"/>
                  </a:lnTo>
                  <a:lnTo>
                    <a:pt x="2084" y="21600"/>
                  </a:lnTo>
                  <a:lnTo>
                    <a:pt x="13469" y="18964"/>
                  </a:lnTo>
                  <a:lnTo>
                    <a:pt x="12369" y="12224"/>
                  </a:lnTo>
                  <a:lnTo>
                    <a:pt x="15993" y="11385"/>
                  </a:lnTo>
                  <a:lnTo>
                    <a:pt x="17093" y="18125"/>
                  </a:lnTo>
                  <a:lnTo>
                    <a:pt x="21600" y="17082"/>
                  </a:lnTo>
                  <a:lnTo>
                    <a:pt x="20219" y="8622"/>
                  </a:lnTo>
                  <a:lnTo>
                    <a:pt x="20832" y="8481"/>
                  </a:lnTo>
                  <a:cubicBezTo>
                    <a:pt x="20832" y="8481"/>
                    <a:pt x="12498" y="1492"/>
                    <a:pt x="12498" y="1492"/>
                  </a:cubicBezTo>
                  <a:close/>
                  <a:moveTo>
                    <a:pt x="20572" y="6974"/>
                  </a:moveTo>
                  <a:lnTo>
                    <a:pt x="20663" y="7533"/>
                  </a:lnTo>
                  <a:lnTo>
                    <a:pt x="12346" y="559"/>
                  </a:lnTo>
                  <a:lnTo>
                    <a:pt x="6626" y="11107"/>
                  </a:lnTo>
                  <a:lnTo>
                    <a:pt x="0" y="12641"/>
                  </a:lnTo>
                  <a:lnTo>
                    <a:pt x="3130" y="6656"/>
                  </a:lnTo>
                  <a:lnTo>
                    <a:pt x="9437" y="5195"/>
                  </a:lnTo>
                  <a:lnTo>
                    <a:pt x="12254" y="0"/>
                  </a:lnTo>
                  <a:cubicBezTo>
                    <a:pt x="12254" y="0"/>
                    <a:pt x="20572" y="6974"/>
                    <a:pt x="20572" y="697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93" name="Shape 10426">
              <a:extLst>
                <a:ext uri="{FF2B5EF4-FFF2-40B4-BE49-F238E27FC236}">
                  <a16:creationId xmlns:a16="http://schemas.microsoft.com/office/drawing/2014/main" id="{C3204057-CD19-EB4F-9044-0494AC74E228}"/>
                </a:ext>
              </a:extLst>
            </p:cNvPr>
            <p:cNvSpPr/>
            <p:nvPr/>
          </p:nvSpPr>
          <p:spPr>
            <a:xfrm>
              <a:off x="17735944" y="12437854"/>
              <a:ext cx="513456" cy="632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41" extrusionOk="0">
                  <a:moveTo>
                    <a:pt x="12205" y="0"/>
                  </a:moveTo>
                  <a:cubicBezTo>
                    <a:pt x="11720" y="1"/>
                    <a:pt x="11326" y="320"/>
                    <a:pt x="11326" y="713"/>
                  </a:cubicBezTo>
                  <a:lnTo>
                    <a:pt x="11325" y="2819"/>
                  </a:lnTo>
                  <a:cubicBezTo>
                    <a:pt x="11950" y="2747"/>
                    <a:pt x="12537" y="2740"/>
                    <a:pt x="13081" y="2776"/>
                  </a:cubicBezTo>
                  <a:lnTo>
                    <a:pt x="13083" y="713"/>
                  </a:lnTo>
                  <a:cubicBezTo>
                    <a:pt x="13083" y="320"/>
                    <a:pt x="12690" y="1"/>
                    <a:pt x="12205" y="0"/>
                  </a:cubicBezTo>
                  <a:close/>
                  <a:moveTo>
                    <a:pt x="18280" y="1334"/>
                  </a:moveTo>
                  <a:cubicBezTo>
                    <a:pt x="17859" y="1138"/>
                    <a:pt x="17322" y="1255"/>
                    <a:pt x="17079" y="1596"/>
                  </a:cubicBezTo>
                  <a:lnTo>
                    <a:pt x="15817" y="3366"/>
                  </a:lnTo>
                  <a:cubicBezTo>
                    <a:pt x="16385" y="3577"/>
                    <a:pt x="16889" y="3826"/>
                    <a:pt x="17333" y="4087"/>
                  </a:cubicBezTo>
                  <a:lnTo>
                    <a:pt x="18600" y="2308"/>
                  </a:lnTo>
                  <a:cubicBezTo>
                    <a:pt x="18843" y="1966"/>
                    <a:pt x="18700" y="1531"/>
                    <a:pt x="18280" y="1334"/>
                  </a:cubicBezTo>
                  <a:close/>
                  <a:moveTo>
                    <a:pt x="879" y="9125"/>
                  </a:moveTo>
                  <a:cubicBezTo>
                    <a:pt x="394" y="9126"/>
                    <a:pt x="0" y="9445"/>
                    <a:pt x="0" y="9839"/>
                  </a:cubicBezTo>
                  <a:cubicBezTo>
                    <a:pt x="0" y="10232"/>
                    <a:pt x="393" y="10551"/>
                    <a:pt x="879" y="10551"/>
                  </a:cubicBezTo>
                  <a:lnTo>
                    <a:pt x="3404" y="10550"/>
                  </a:lnTo>
                  <a:cubicBezTo>
                    <a:pt x="3351" y="10107"/>
                    <a:pt x="3343" y="9629"/>
                    <a:pt x="3405" y="9124"/>
                  </a:cubicBezTo>
                  <a:cubicBezTo>
                    <a:pt x="3405" y="9124"/>
                    <a:pt x="879" y="9125"/>
                    <a:pt x="879" y="9125"/>
                  </a:cubicBezTo>
                  <a:close/>
                  <a:moveTo>
                    <a:pt x="2851" y="4649"/>
                  </a:moveTo>
                  <a:cubicBezTo>
                    <a:pt x="2431" y="4453"/>
                    <a:pt x="1894" y="4570"/>
                    <a:pt x="1651" y="4911"/>
                  </a:cubicBezTo>
                  <a:cubicBezTo>
                    <a:pt x="1408" y="5251"/>
                    <a:pt x="1552" y="5687"/>
                    <a:pt x="1973" y="5884"/>
                  </a:cubicBezTo>
                  <a:lnTo>
                    <a:pt x="4171" y="6912"/>
                  </a:lnTo>
                  <a:cubicBezTo>
                    <a:pt x="4408" y="6513"/>
                    <a:pt x="4715" y="6106"/>
                    <a:pt x="5109" y="5706"/>
                  </a:cubicBezTo>
                  <a:cubicBezTo>
                    <a:pt x="5109" y="5706"/>
                    <a:pt x="2851" y="4649"/>
                    <a:pt x="2851" y="4649"/>
                  </a:cubicBezTo>
                  <a:close/>
                  <a:moveTo>
                    <a:pt x="6118" y="1310"/>
                  </a:moveTo>
                  <a:cubicBezTo>
                    <a:pt x="5698" y="1506"/>
                    <a:pt x="5553" y="1942"/>
                    <a:pt x="5795" y="2283"/>
                  </a:cubicBezTo>
                  <a:lnTo>
                    <a:pt x="7150" y="4186"/>
                  </a:lnTo>
                  <a:cubicBezTo>
                    <a:pt x="7326" y="4088"/>
                    <a:pt x="8471" y="3556"/>
                    <a:pt x="8675" y="3478"/>
                  </a:cubicBezTo>
                  <a:lnTo>
                    <a:pt x="7318" y="1570"/>
                  </a:lnTo>
                  <a:cubicBezTo>
                    <a:pt x="7075" y="1229"/>
                    <a:pt x="6538" y="1113"/>
                    <a:pt x="6118" y="1310"/>
                  </a:cubicBezTo>
                  <a:close/>
                  <a:moveTo>
                    <a:pt x="18708" y="6478"/>
                  </a:moveTo>
                  <a:cubicBezTo>
                    <a:pt x="17247" y="4749"/>
                    <a:pt x="13396" y="2259"/>
                    <a:pt x="8417" y="4592"/>
                  </a:cubicBezTo>
                  <a:cubicBezTo>
                    <a:pt x="8416" y="4592"/>
                    <a:pt x="8415" y="4593"/>
                    <a:pt x="8414" y="4593"/>
                  </a:cubicBezTo>
                  <a:cubicBezTo>
                    <a:pt x="8414" y="4593"/>
                    <a:pt x="8413" y="4593"/>
                    <a:pt x="8413" y="4594"/>
                  </a:cubicBezTo>
                  <a:cubicBezTo>
                    <a:pt x="8412" y="4594"/>
                    <a:pt x="8411" y="4594"/>
                    <a:pt x="8411" y="4595"/>
                  </a:cubicBezTo>
                  <a:cubicBezTo>
                    <a:pt x="8410" y="4595"/>
                    <a:pt x="8409" y="4595"/>
                    <a:pt x="8409" y="4596"/>
                  </a:cubicBezTo>
                  <a:cubicBezTo>
                    <a:pt x="3429" y="6929"/>
                    <a:pt x="4160" y="10880"/>
                    <a:pt x="5276" y="12771"/>
                  </a:cubicBezTo>
                  <a:cubicBezTo>
                    <a:pt x="6289" y="14473"/>
                    <a:pt x="8765" y="15342"/>
                    <a:pt x="9094" y="15507"/>
                  </a:cubicBezTo>
                  <a:cubicBezTo>
                    <a:pt x="9630" y="15775"/>
                    <a:pt x="12317" y="16498"/>
                    <a:pt x="13014" y="17370"/>
                  </a:cubicBezTo>
                  <a:cubicBezTo>
                    <a:pt x="13975" y="18570"/>
                    <a:pt x="14185" y="18516"/>
                    <a:pt x="15033" y="18314"/>
                  </a:cubicBezTo>
                  <a:cubicBezTo>
                    <a:pt x="15896" y="18109"/>
                    <a:pt x="19095" y="16611"/>
                    <a:pt x="19745" y="16106"/>
                  </a:cubicBezTo>
                  <a:cubicBezTo>
                    <a:pt x="20384" y="15611"/>
                    <a:pt x="20547" y="15491"/>
                    <a:pt x="19747" y="14216"/>
                  </a:cubicBezTo>
                  <a:cubicBezTo>
                    <a:pt x="19165" y="13290"/>
                    <a:pt x="19737" y="11040"/>
                    <a:pt x="19718" y="10529"/>
                  </a:cubicBezTo>
                  <a:cubicBezTo>
                    <a:pt x="19707" y="10216"/>
                    <a:pt x="20017" y="8041"/>
                    <a:pt x="18708" y="6478"/>
                  </a:cubicBezTo>
                  <a:close/>
                  <a:moveTo>
                    <a:pt x="21272" y="17648"/>
                  </a:moveTo>
                  <a:cubicBezTo>
                    <a:pt x="21133" y="17452"/>
                    <a:pt x="20824" y="17385"/>
                    <a:pt x="20583" y="17498"/>
                  </a:cubicBezTo>
                  <a:lnTo>
                    <a:pt x="16099" y="19599"/>
                  </a:lnTo>
                  <a:cubicBezTo>
                    <a:pt x="15858" y="19712"/>
                    <a:pt x="15775" y="19962"/>
                    <a:pt x="15914" y="20158"/>
                  </a:cubicBezTo>
                  <a:lnTo>
                    <a:pt x="15914" y="20158"/>
                  </a:lnTo>
                  <a:cubicBezTo>
                    <a:pt x="16053" y="20353"/>
                    <a:pt x="16361" y="20420"/>
                    <a:pt x="16603" y="20307"/>
                  </a:cubicBezTo>
                  <a:lnTo>
                    <a:pt x="21087" y="18206"/>
                  </a:lnTo>
                  <a:cubicBezTo>
                    <a:pt x="21328" y="18093"/>
                    <a:pt x="21411" y="17843"/>
                    <a:pt x="21272" y="17648"/>
                  </a:cubicBezTo>
                  <a:cubicBezTo>
                    <a:pt x="21272" y="17648"/>
                    <a:pt x="21272" y="17648"/>
                    <a:pt x="21272" y="17648"/>
                  </a:cubicBezTo>
                  <a:close/>
                  <a:moveTo>
                    <a:pt x="20584" y="16680"/>
                  </a:moveTo>
                  <a:cubicBezTo>
                    <a:pt x="20445" y="16485"/>
                    <a:pt x="20136" y="16418"/>
                    <a:pt x="19895" y="16531"/>
                  </a:cubicBezTo>
                  <a:lnTo>
                    <a:pt x="15411" y="18632"/>
                  </a:lnTo>
                  <a:cubicBezTo>
                    <a:pt x="15170" y="18745"/>
                    <a:pt x="15087" y="18995"/>
                    <a:pt x="15226" y="19190"/>
                  </a:cubicBezTo>
                  <a:lnTo>
                    <a:pt x="15226" y="19190"/>
                  </a:lnTo>
                  <a:cubicBezTo>
                    <a:pt x="15365" y="19386"/>
                    <a:pt x="15673" y="19453"/>
                    <a:pt x="15915" y="19340"/>
                  </a:cubicBezTo>
                  <a:lnTo>
                    <a:pt x="20399" y="17239"/>
                  </a:lnTo>
                  <a:cubicBezTo>
                    <a:pt x="20640" y="17126"/>
                    <a:pt x="20723" y="16876"/>
                    <a:pt x="20584" y="16680"/>
                  </a:cubicBezTo>
                  <a:cubicBezTo>
                    <a:pt x="20584" y="16680"/>
                    <a:pt x="20584" y="16680"/>
                    <a:pt x="20584" y="16680"/>
                  </a:cubicBezTo>
                  <a:close/>
                  <a:moveTo>
                    <a:pt x="17079" y="20429"/>
                  </a:moveTo>
                  <a:lnTo>
                    <a:pt x="20979" y="18602"/>
                  </a:lnTo>
                  <a:cubicBezTo>
                    <a:pt x="21600" y="19474"/>
                    <a:pt x="21230" y="20591"/>
                    <a:pt x="20153" y="21095"/>
                  </a:cubicBezTo>
                  <a:cubicBezTo>
                    <a:pt x="19076" y="21600"/>
                    <a:pt x="17700" y="21302"/>
                    <a:pt x="17079" y="2042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94" name="Shape 10427">
              <a:extLst>
                <a:ext uri="{FF2B5EF4-FFF2-40B4-BE49-F238E27FC236}">
                  <a16:creationId xmlns:a16="http://schemas.microsoft.com/office/drawing/2014/main" id="{53EC67A4-4647-7C43-A486-3C2A0AF05158}"/>
                </a:ext>
              </a:extLst>
            </p:cNvPr>
            <p:cNvSpPr/>
            <p:nvPr/>
          </p:nvSpPr>
          <p:spPr>
            <a:xfrm>
              <a:off x="18227288" y="11702041"/>
              <a:ext cx="536497" cy="851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600" extrusionOk="0">
                  <a:moveTo>
                    <a:pt x="0" y="938"/>
                  </a:moveTo>
                  <a:lnTo>
                    <a:pt x="6284" y="11455"/>
                  </a:lnTo>
                  <a:lnTo>
                    <a:pt x="10032" y="10516"/>
                  </a:lnTo>
                  <a:lnTo>
                    <a:pt x="6771" y="5067"/>
                  </a:lnTo>
                  <a:cubicBezTo>
                    <a:pt x="7276" y="5103"/>
                    <a:pt x="7799" y="5064"/>
                    <a:pt x="8290" y="4918"/>
                  </a:cubicBezTo>
                  <a:cubicBezTo>
                    <a:pt x="9265" y="4628"/>
                    <a:pt x="9902" y="4019"/>
                    <a:pt x="10109" y="3335"/>
                  </a:cubicBezTo>
                  <a:cubicBezTo>
                    <a:pt x="10127" y="3275"/>
                    <a:pt x="10142" y="3214"/>
                    <a:pt x="10154" y="3153"/>
                  </a:cubicBezTo>
                  <a:cubicBezTo>
                    <a:pt x="11859" y="3250"/>
                    <a:pt x="13418" y="3571"/>
                    <a:pt x="14738" y="4133"/>
                  </a:cubicBezTo>
                  <a:cubicBezTo>
                    <a:pt x="16916" y="5061"/>
                    <a:pt x="18325" y="6560"/>
                    <a:pt x="18814" y="8470"/>
                  </a:cubicBezTo>
                  <a:cubicBezTo>
                    <a:pt x="19575" y="11446"/>
                    <a:pt x="17428" y="14404"/>
                    <a:pt x="13562" y="15911"/>
                  </a:cubicBezTo>
                  <a:lnTo>
                    <a:pt x="12515" y="14314"/>
                  </a:lnTo>
                  <a:lnTo>
                    <a:pt x="15137" y="13594"/>
                  </a:lnTo>
                  <a:lnTo>
                    <a:pt x="14615" y="12797"/>
                  </a:lnTo>
                  <a:lnTo>
                    <a:pt x="5054" y="15424"/>
                  </a:lnTo>
                  <a:lnTo>
                    <a:pt x="5577" y="16221"/>
                  </a:lnTo>
                  <a:lnTo>
                    <a:pt x="8203" y="15499"/>
                  </a:lnTo>
                  <a:lnTo>
                    <a:pt x="9904" y="18094"/>
                  </a:lnTo>
                  <a:lnTo>
                    <a:pt x="4408" y="19605"/>
                  </a:lnTo>
                  <a:lnTo>
                    <a:pt x="5716" y="21600"/>
                  </a:lnTo>
                  <a:lnTo>
                    <a:pt x="21015" y="17395"/>
                  </a:lnTo>
                  <a:lnTo>
                    <a:pt x="19707" y="15399"/>
                  </a:lnTo>
                  <a:lnTo>
                    <a:pt x="15876" y="16453"/>
                  </a:lnTo>
                  <a:cubicBezTo>
                    <a:pt x="19603" y="14559"/>
                    <a:pt x="21600" y="11416"/>
                    <a:pt x="20792" y="8258"/>
                  </a:cubicBezTo>
                  <a:cubicBezTo>
                    <a:pt x="20210" y="5981"/>
                    <a:pt x="18497" y="4180"/>
                    <a:pt x="15839" y="3048"/>
                  </a:cubicBezTo>
                  <a:cubicBezTo>
                    <a:pt x="14076" y="2297"/>
                    <a:pt x="11998" y="1893"/>
                    <a:pt x="9725" y="1829"/>
                  </a:cubicBezTo>
                  <a:cubicBezTo>
                    <a:pt x="8880" y="999"/>
                    <a:pt x="7217" y="649"/>
                    <a:pt x="5755" y="1051"/>
                  </a:cubicBezTo>
                  <a:cubicBezTo>
                    <a:pt x="5329" y="1168"/>
                    <a:pt x="4967" y="1337"/>
                    <a:pt x="4668" y="1543"/>
                  </a:cubicBezTo>
                  <a:lnTo>
                    <a:pt x="3742" y="0"/>
                  </a:lnTo>
                  <a:lnTo>
                    <a:pt x="0" y="938"/>
                  </a:lnTo>
                  <a:close/>
                  <a:moveTo>
                    <a:pt x="6539" y="2246"/>
                  </a:moveTo>
                  <a:cubicBezTo>
                    <a:pt x="7096" y="2088"/>
                    <a:pt x="7748" y="2205"/>
                    <a:pt x="8082" y="2533"/>
                  </a:cubicBezTo>
                  <a:cubicBezTo>
                    <a:pt x="8426" y="2872"/>
                    <a:pt x="8318" y="3324"/>
                    <a:pt x="7835" y="3581"/>
                  </a:cubicBezTo>
                  <a:cubicBezTo>
                    <a:pt x="7738" y="3636"/>
                    <a:pt x="7630" y="3685"/>
                    <a:pt x="7504" y="3719"/>
                  </a:cubicBezTo>
                  <a:cubicBezTo>
                    <a:pt x="6877" y="3892"/>
                    <a:pt x="6149" y="3701"/>
                    <a:pt x="5884" y="3295"/>
                  </a:cubicBezTo>
                  <a:cubicBezTo>
                    <a:pt x="5620" y="2890"/>
                    <a:pt x="5916" y="2423"/>
                    <a:pt x="6539" y="224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95" name="Shape 10428">
              <a:extLst>
                <a:ext uri="{FF2B5EF4-FFF2-40B4-BE49-F238E27FC236}">
                  <a16:creationId xmlns:a16="http://schemas.microsoft.com/office/drawing/2014/main" id="{61E32D06-306D-674A-99C1-47CBA06D6C01}"/>
                </a:ext>
              </a:extLst>
            </p:cNvPr>
            <p:cNvSpPr/>
            <p:nvPr/>
          </p:nvSpPr>
          <p:spPr>
            <a:xfrm>
              <a:off x="20222346" y="13053979"/>
              <a:ext cx="570427" cy="640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254" extrusionOk="0">
                  <a:moveTo>
                    <a:pt x="8090" y="6610"/>
                  </a:moveTo>
                  <a:lnTo>
                    <a:pt x="8090" y="3934"/>
                  </a:lnTo>
                  <a:lnTo>
                    <a:pt x="19378" y="1852"/>
                  </a:lnTo>
                  <a:lnTo>
                    <a:pt x="19378" y="4528"/>
                  </a:lnTo>
                  <a:cubicBezTo>
                    <a:pt x="19378" y="4528"/>
                    <a:pt x="8090" y="6610"/>
                    <a:pt x="8090" y="6610"/>
                  </a:cubicBezTo>
                  <a:close/>
                  <a:moveTo>
                    <a:pt x="21057" y="0"/>
                  </a:moveTo>
                  <a:lnTo>
                    <a:pt x="6411" y="2701"/>
                  </a:lnTo>
                  <a:lnTo>
                    <a:pt x="6411" y="15495"/>
                  </a:lnTo>
                  <a:cubicBezTo>
                    <a:pt x="5363" y="15254"/>
                    <a:pt x="3972" y="15448"/>
                    <a:pt x="2666" y="16104"/>
                  </a:cubicBezTo>
                  <a:cubicBezTo>
                    <a:pt x="567" y="17160"/>
                    <a:pt x="-518" y="19009"/>
                    <a:pt x="244" y="20236"/>
                  </a:cubicBezTo>
                  <a:cubicBezTo>
                    <a:pt x="1005" y="21462"/>
                    <a:pt x="3325" y="21600"/>
                    <a:pt x="5425" y="20544"/>
                  </a:cubicBezTo>
                  <a:cubicBezTo>
                    <a:pt x="7005" y="19749"/>
                    <a:pt x="8010" y="18505"/>
                    <a:pt x="8085" y="17416"/>
                  </a:cubicBezTo>
                  <a:lnTo>
                    <a:pt x="8090" y="17416"/>
                  </a:lnTo>
                  <a:lnTo>
                    <a:pt x="8090" y="8152"/>
                  </a:lnTo>
                  <a:lnTo>
                    <a:pt x="19378" y="6070"/>
                  </a:lnTo>
                  <a:lnTo>
                    <a:pt x="19378" y="10758"/>
                  </a:lnTo>
                  <a:cubicBezTo>
                    <a:pt x="18330" y="10518"/>
                    <a:pt x="16941" y="10712"/>
                    <a:pt x="15636" y="11368"/>
                  </a:cubicBezTo>
                  <a:cubicBezTo>
                    <a:pt x="13536" y="12424"/>
                    <a:pt x="12452" y="14273"/>
                    <a:pt x="13213" y="15499"/>
                  </a:cubicBezTo>
                  <a:cubicBezTo>
                    <a:pt x="13975" y="16725"/>
                    <a:pt x="16295" y="16863"/>
                    <a:pt x="18395" y="15807"/>
                  </a:cubicBezTo>
                  <a:cubicBezTo>
                    <a:pt x="20060" y="14970"/>
                    <a:pt x="21082" y="13635"/>
                    <a:pt x="21056" y="12506"/>
                  </a:cubicBezTo>
                  <a:lnTo>
                    <a:pt x="21057" y="12506"/>
                  </a:lnTo>
                  <a:cubicBezTo>
                    <a:pt x="21057" y="12506"/>
                    <a:pt x="21057" y="0"/>
                    <a:pt x="21057" y="0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96" name="Shape 10429">
              <a:extLst>
                <a:ext uri="{FF2B5EF4-FFF2-40B4-BE49-F238E27FC236}">
                  <a16:creationId xmlns:a16="http://schemas.microsoft.com/office/drawing/2014/main" id="{FF362F89-41C0-1747-BC0A-63F20F027F73}"/>
                </a:ext>
              </a:extLst>
            </p:cNvPr>
            <p:cNvSpPr/>
            <p:nvPr/>
          </p:nvSpPr>
          <p:spPr>
            <a:xfrm>
              <a:off x="20917823" y="12545727"/>
              <a:ext cx="387029" cy="553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511" extrusionOk="0">
                  <a:moveTo>
                    <a:pt x="18683" y="0"/>
                  </a:moveTo>
                  <a:lnTo>
                    <a:pt x="17079" y="1668"/>
                  </a:lnTo>
                  <a:cubicBezTo>
                    <a:pt x="17015" y="1638"/>
                    <a:pt x="16700" y="1488"/>
                    <a:pt x="16700" y="1488"/>
                  </a:cubicBezTo>
                  <a:lnTo>
                    <a:pt x="15441" y="2801"/>
                  </a:lnTo>
                  <a:lnTo>
                    <a:pt x="15820" y="2981"/>
                  </a:lnTo>
                  <a:lnTo>
                    <a:pt x="15441" y="3375"/>
                  </a:lnTo>
                  <a:lnTo>
                    <a:pt x="2730" y="16587"/>
                  </a:lnTo>
                  <a:cubicBezTo>
                    <a:pt x="2279" y="17056"/>
                    <a:pt x="509" y="19614"/>
                    <a:pt x="586" y="20489"/>
                  </a:cubicBezTo>
                  <a:cubicBezTo>
                    <a:pt x="597" y="20614"/>
                    <a:pt x="646" y="20706"/>
                    <a:pt x="742" y="20751"/>
                  </a:cubicBezTo>
                  <a:cubicBezTo>
                    <a:pt x="1508" y="21113"/>
                    <a:pt x="4988" y="18432"/>
                    <a:pt x="5504" y="17895"/>
                  </a:cubicBezTo>
                  <a:lnTo>
                    <a:pt x="18209" y="4684"/>
                  </a:lnTo>
                  <a:lnTo>
                    <a:pt x="18588" y="4289"/>
                  </a:lnTo>
                  <a:lnTo>
                    <a:pt x="18984" y="4477"/>
                  </a:lnTo>
                  <a:lnTo>
                    <a:pt x="14043" y="9610"/>
                  </a:lnTo>
                  <a:lnTo>
                    <a:pt x="14611" y="9879"/>
                  </a:lnTo>
                  <a:lnTo>
                    <a:pt x="20810" y="3434"/>
                  </a:lnTo>
                  <a:cubicBezTo>
                    <a:pt x="20810" y="3434"/>
                    <a:pt x="20191" y="3144"/>
                    <a:pt x="19847" y="2981"/>
                  </a:cubicBezTo>
                  <a:lnTo>
                    <a:pt x="21451" y="1313"/>
                  </a:lnTo>
                  <a:cubicBezTo>
                    <a:pt x="21451" y="1313"/>
                    <a:pt x="18683" y="0"/>
                    <a:pt x="18683" y="0"/>
                  </a:cubicBezTo>
                  <a:close/>
                  <a:moveTo>
                    <a:pt x="586" y="20489"/>
                  </a:moveTo>
                  <a:cubicBezTo>
                    <a:pt x="585" y="20448"/>
                    <a:pt x="574" y="20416"/>
                    <a:pt x="580" y="20368"/>
                  </a:cubicBezTo>
                  <a:lnTo>
                    <a:pt x="319" y="20638"/>
                  </a:lnTo>
                  <a:cubicBezTo>
                    <a:pt x="213" y="20748"/>
                    <a:pt x="-149" y="21394"/>
                    <a:pt x="68" y="21497"/>
                  </a:cubicBezTo>
                  <a:cubicBezTo>
                    <a:pt x="286" y="21600"/>
                    <a:pt x="1004" y="21123"/>
                    <a:pt x="1110" y="21013"/>
                  </a:cubicBezTo>
                  <a:lnTo>
                    <a:pt x="1371" y="20739"/>
                  </a:lnTo>
                  <a:cubicBezTo>
                    <a:pt x="1093" y="20840"/>
                    <a:pt x="868" y="20874"/>
                    <a:pt x="731" y="20810"/>
                  </a:cubicBezTo>
                  <a:cubicBezTo>
                    <a:pt x="624" y="20759"/>
                    <a:pt x="588" y="20638"/>
                    <a:pt x="586" y="2048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97" name="Shape 10430">
              <a:extLst>
                <a:ext uri="{FF2B5EF4-FFF2-40B4-BE49-F238E27FC236}">
                  <a16:creationId xmlns:a16="http://schemas.microsoft.com/office/drawing/2014/main" id="{172BB3D4-993F-2C43-9F54-BC7E28E06661}"/>
                </a:ext>
              </a:extLst>
            </p:cNvPr>
            <p:cNvSpPr/>
            <p:nvPr/>
          </p:nvSpPr>
          <p:spPr>
            <a:xfrm>
              <a:off x="15503343" y="5283845"/>
              <a:ext cx="387479" cy="449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64" y="0"/>
                  </a:moveTo>
                  <a:lnTo>
                    <a:pt x="0" y="14712"/>
                  </a:lnTo>
                  <a:lnTo>
                    <a:pt x="12786" y="21600"/>
                  </a:lnTo>
                  <a:lnTo>
                    <a:pt x="21600" y="9440"/>
                  </a:lnTo>
                  <a:lnTo>
                    <a:pt x="20503" y="5300"/>
                  </a:lnTo>
                  <a:lnTo>
                    <a:pt x="10664" y="0"/>
                  </a:lnTo>
                  <a:close/>
                  <a:moveTo>
                    <a:pt x="12273" y="5578"/>
                  </a:moveTo>
                  <a:lnTo>
                    <a:pt x="16930" y="8086"/>
                  </a:lnTo>
                  <a:lnTo>
                    <a:pt x="16635" y="8492"/>
                  </a:lnTo>
                  <a:lnTo>
                    <a:pt x="11979" y="5984"/>
                  </a:lnTo>
                  <a:lnTo>
                    <a:pt x="12273" y="5578"/>
                  </a:lnTo>
                  <a:close/>
                  <a:moveTo>
                    <a:pt x="7043" y="8326"/>
                  </a:moveTo>
                  <a:lnTo>
                    <a:pt x="16357" y="13343"/>
                  </a:lnTo>
                  <a:lnTo>
                    <a:pt x="16071" y="13738"/>
                  </a:lnTo>
                  <a:lnTo>
                    <a:pt x="6757" y="8721"/>
                  </a:lnTo>
                  <a:lnTo>
                    <a:pt x="7043" y="8326"/>
                  </a:lnTo>
                  <a:close/>
                  <a:moveTo>
                    <a:pt x="5596" y="10322"/>
                  </a:moveTo>
                  <a:lnTo>
                    <a:pt x="14910" y="15339"/>
                  </a:lnTo>
                  <a:lnTo>
                    <a:pt x="14616" y="15745"/>
                  </a:lnTo>
                  <a:lnTo>
                    <a:pt x="5302" y="10728"/>
                  </a:lnTo>
                  <a:lnTo>
                    <a:pt x="5596" y="10322"/>
                  </a:lnTo>
                  <a:close/>
                  <a:moveTo>
                    <a:pt x="4150" y="12318"/>
                  </a:moveTo>
                  <a:lnTo>
                    <a:pt x="8807" y="14826"/>
                  </a:lnTo>
                  <a:lnTo>
                    <a:pt x="8512" y="15232"/>
                  </a:lnTo>
                  <a:lnTo>
                    <a:pt x="3856" y="12724"/>
                  </a:lnTo>
                  <a:lnTo>
                    <a:pt x="4150" y="1231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98" name="Shape 10431">
              <a:extLst>
                <a:ext uri="{FF2B5EF4-FFF2-40B4-BE49-F238E27FC236}">
                  <a16:creationId xmlns:a16="http://schemas.microsoft.com/office/drawing/2014/main" id="{7BD82372-CE18-5C48-94D7-D9A10616F1CA}"/>
                </a:ext>
              </a:extLst>
            </p:cNvPr>
            <p:cNvSpPr/>
            <p:nvPr/>
          </p:nvSpPr>
          <p:spPr>
            <a:xfrm>
              <a:off x="15809852" y="8962276"/>
              <a:ext cx="461009" cy="97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19" y="0"/>
                  </a:moveTo>
                  <a:lnTo>
                    <a:pt x="15512" y="1725"/>
                  </a:lnTo>
                  <a:cubicBezTo>
                    <a:pt x="15654" y="1751"/>
                    <a:pt x="17066" y="2005"/>
                    <a:pt x="17066" y="2005"/>
                  </a:cubicBezTo>
                  <a:lnTo>
                    <a:pt x="16932" y="2169"/>
                  </a:lnTo>
                  <a:lnTo>
                    <a:pt x="15379" y="1889"/>
                  </a:lnTo>
                  <a:lnTo>
                    <a:pt x="14764" y="2643"/>
                  </a:lnTo>
                  <a:cubicBezTo>
                    <a:pt x="14901" y="2667"/>
                    <a:pt x="15906" y="2848"/>
                    <a:pt x="15906" y="2848"/>
                  </a:cubicBezTo>
                  <a:lnTo>
                    <a:pt x="15773" y="3012"/>
                  </a:lnTo>
                  <a:lnTo>
                    <a:pt x="14631" y="2807"/>
                  </a:lnTo>
                  <a:lnTo>
                    <a:pt x="14016" y="3561"/>
                  </a:lnTo>
                  <a:cubicBezTo>
                    <a:pt x="14158" y="3586"/>
                    <a:pt x="15569" y="3841"/>
                    <a:pt x="15569" y="3841"/>
                  </a:cubicBezTo>
                  <a:lnTo>
                    <a:pt x="15436" y="4004"/>
                  </a:lnTo>
                  <a:lnTo>
                    <a:pt x="13883" y="3724"/>
                  </a:lnTo>
                  <a:lnTo>
                    <a:pt x="13267" y="4479"/>
                  </a:lnTo>
                  <a:cubicBezTo>
                    <a:pt x="13404" y="4504"/>
                    <a:pt x="14409" y="4684"/>
                    <a:pt x="14409" y="4684"/>
                  </a:cubicBezTo>
                  <a:lnTo>
                    <a:pt x="14276" y="4848"/>
                  </a:lnTo>
                  <a:lnTo>
                    <a:pt x="13134" y="4643"/>
                  </a:lnTo>
                  <a:lnTo>
                    <a:pt x="12519" y="5397"/>
                  </a:lnTo>
                  <a:cubicBezTo>
                    <a:pt x="12661" y="5422"/>
                    <a:pt x="14072" y="5676"/>
                    <a:pt x="14072" y="5676"/>
                  </a:cubicBezTo>
                  <a:lnTo>
                    <a:pt x="13939" y="5840"/>
                  </a:lnTo>
                  <a:lnTo>
                    <a:pt x="12386" y="5561"/>
                  </a:lnTo>
                  <a:lnTo>
                    <a:pt x="11771" y="6315"/>
                  </a:lnTo>
                  <a:cubicBezTo>
                    <a:pt x="11908" y="6339"/>
                    <a:pt x="12913" y="6520"/>
                    <a:pt x="12913" y="6520"/>
                  </a:cubicBezTo>
                  <a:lnTo>
                    <a:pt x="12780" y="6684"/>
                  </a:lnTo>
                  <a:lnTo>
                    <a:pt x="11638" y="6478"/>
                  </a:lnTo>
                  <a:lnTo>
                    <a:pt x="11023" y="7232"/>
                  </a:lnTo>
                  <a:cubicBezTo>
                    <a:pt x="11164" y="7258"/>
                    <a:pt x="12575" y="7513"/>
                    <a:pt x="12575" y="7513"/>
                  </a:cubicBezTo>
                  <a:lnTo>
                    <a:pt x="12442" y="7677"/>
                  </a:lnTo>
                  <a:lnTo>
                    <a:pt x="10890" y="7396"/>
                  </a:lnTo>
                  <a:lnTo>
                    <a:pt x="10274" y="8151"/>
                  </a:lnTo>
                  <a:cubicBezTo>
                    <a:pt x="10411" y="8176"/>
                    <a:pt x="11416" y="8356"/>
                    <a:pt x="11416" y="8356"/>
                  </a:cubicBezTo>
                  <a:lnTo>
                    <a:pt x="11283" y="8520"/>
                  </a:lnTo>
                  <a:lnTo>
                    <a:pt x="10141" y="8315"/>
                  </a:lnTo>
                  <a:lnTo>
                    <a:pt x="9526" y="9069"/>
                  </a:lnTo>
                  <a:cubicBezTo>
                    <a:pt x="9667" y="9094"/>
                    <a:pt x="11079" y="9348"/>
                    <a:pt x="11079" y="9348"/>
                  </a:cubicBezTo>
                  <a:lnTo>
                    <a:pt x="10946" y="9512"/>
                  </a:lnTo>
                  <a:lnTo>
                    <a:pt x="9392" y="9232"/>
                  </a:lnTo>
                  <a:lnTo>
                    <a:pt x="8778" y="9986"/>
                  </a:lnTo>
                  <a:cubicBezTo>
                    <a:pt x="8914" y="10011"/>
                    <a:pt x="9919" y="10193"/>
                    <a:pt x="9919" y="10193"/>
                  </a:cubicBezTo>
                  <a:lnTo>
                    <a:pt x="9786" y="10355"/>
                  </a:lnTo>
                  <a:lnTo>
                    <a:pt x="8644" y="10150"/>
                  </a:lnTo>
                  <a:lnTo>
                    <a:pt x="8029" y="10905"/>
                  </a:lnTo>
                  <a:cubicBezTo>
                    <a:pt x="8170" y="10930"/>
                    <a:pt x="9582" y="11185"/>
                    <a:pt x="9582" y="11184"/>
                  </a:cubicBezTo>
                  <a:lnTo>
                    <a:pt x="9449" y="11348"/>
                  </a:lnTo>
                  <a:lnTo>
                    <a:pt x="7896" y="11068"/>
                  </a:lnTo>
                  <a:lnTo>
                    <a:pt x="7281" y="11823"/>
                  </a:lnTo>
                  <a:cubicBezTo>
                    <a:pt x="7417" y="11847"/>
                    <a:pt x="8423" y="12028"/>
                    <a:pt x="8423" y="12028"/>
                  </a:cubicBezTo>
                  <a:lnTo>
                    <a:pt x="8289" y="12192"/>
                  </a:lnTo>
                  <a:lnTo>
                    <a:pt x="7147" y="11987"/>
                  </a:lnTo>
                  <a:lnTo>
                    <a:pt x="6533" y="12740"/>
                  </a:lnTo>
                  <a:cubicBezTo>
                    <a:pt x="6674" y="12766"/>
                    <a:pt x="8086" y="13020"/>
                    <a:pt x="8086" y="13020"/>
                  </a:cubicBezTo>
                  <a:lnTo>
                    <a:pt x="7952" y="13184"/>
                  </a:lnTo>
                  <a:lnTo>
                    <a:pt x="6399" y="12904"/>
                  </a:lnTo>
                  <a:lnTo>
                    <a:pt x="5784" y="13659"/>
                  </a:lnTo>
                  <a:cubicBezTo>
                    <a:pt x="5920" y="13684"/>
                    <a:pt x="6926" y="13864"/>
                    <a:pt x="6926" y="13864"/>
                  </a:cubicBezTo>
                  <a:lnTo>
                    <a:pt x="6792" y="14028"/>
                  </a:lnTo>
                  <a:lnTo>
                    <a:pt x="5651" y="13822"/>
                  </a:lnTo>
                  <a:lnTo>
                    <a:pt x="5036" y="14577"/>
                  </a:lnTo>
                  <a:cubicBezTo>
                    <a:pt x="5177" y="14602"/>
                    <a:pt x="6589" y="14856"/>
                    <a:pt x="6589" y="14856"/>
                  </a:cubicBezTo>
                  <a:lnTo>
                    <a:pt x="6455" y="15020"/>
                  </a:lnTo>
                  <a:lnTo>
                    <a:pt x="4902" y="14741"/>
                  </a:lnTo>
                  <a:lnTo>
                    <a:pt x="4288" y="15494"/>
                  </a:lnTo>
                  <a:cubicBezTo>
                    <a:pt x="4424" y="15519"/>
                    <a:pt x="5430" y="15700"/>
                    <a:pt x="5430" y="15700"/>
                  </a:cubicBezTo>
                  <a:lnTo>
                    <a:pt x="5296" y="15863"/>
                  </a:lnTo>
                  <a:lnTo>
                    <a:pt x="4154" y="15658"/>
                  </a:lnTo>
                  <a:lnTo>
                    <a:pt x="3540" y="16412"/>
                  </a:lnTo>
                  <a:cubicBezTo>
                    <a:pt x="3681" y="16437"/>
                    <a:pt x="5093" y="16691"/>
                    <a:pt x="5093" y="16691"/>
                  </a:cubicBezTo>
                  <a:lnTo>
                    <a:pt x="4959" y="16855"/>
                  </a:lnTo>
                  <a:lnTo>
                    <a:pt x="3406" y="16576"/>
                  </a:lnTo>
                  <a:lnTo>
                    <a:pt x="2791" y="17331"/>
                  </a:lnTo>
                  <a:cubicBezTo>
                    <a:pt x="2927" y="17355"/>
                    <a:pt x="3933" y="17536"/>
                    <a:pt x="3933" y="17536"/>
                  </a:cubicBezTo>
                  <a:lnTo>
                    <a:pt x="3799" y="17700"/>
                  </a:lnTo>
                  <a:lnTo>
                    <a:pt x="2658" y="17493"/>
                  </a:lnTo>
                  <a:lnTo>
                    <a:pt x="2042" y="18248"/>
                  </a:lnTo>
                  <a:cubicBezTo>
                    <a:pt x="2184" y="18274"/>
                    <a:pt x="3596" y="18528"/>
                    <a:pt x="3596" y="18528"/>
                  </a:cubicBezTo>
                  <a:lnTo>
                    <a:pt x="3462" y="18692"/>
                  </a:lnTo>
                  <a:lnTo>
                    <a:pt x="1909" y="18412"/>
                  </a:lnTo>
                  <a:lnTo>
                    <a:pt x="1294" y="19166"/>
                  </a:lnTo>
                  <a:cubicBezTo>
                    <a:pt x="1431" y="19191"/>
                    <a:pt x="2436" y="19371"/>
                    <a:pt x="2436" y="19371"/>
                  </a:cubicBezTo>
                  <a:lnTo>
                    <a:pt x="2303" y="19535"/>
                  </a:lnTo>
                  <a:lnTo>
                    <a:pt x="1161" y="19330"/>
                  </a:lnTo>
                  <a:lnTo>
                    <a:pt x="546" y="20084"/>
                  </a:lnTo>
                  <a:cubicBezTo>
                    <a:pt x="688" y="20109"/>
                    <a:pt x="2099" y="20364"/>
                    <a:pt x="2099" y="20364"/>
                  </a:cubicBezTo>
                  <a:lnTo>
                    <a:pt x="1966" y="20527"/>
                  </a:lnTo>
                  <a:lnTo>
                    <a:pt x="413" y="20248"/>
                  </a:lnTo>
                  <a:lnTo>
                    <a:pt x="0" y="20754"/>
                  </a:lnTo>
                  <a:lnTo>
                    <a:pt x="4681" y="21600"/>
                  </a:lnTo>
                  <a:lnTo>
                    <a:pt x="21600" y="846"/>
                  </a:lnTo>
                  <a:lnTo>
                    <a:pt x="16919" y="0"/>
                  </a:lnTo>
                  <a:close/>
                  <a:moveTo>
                    <a:pt x="18807" y="978"/>
                  </a:moveTo>
                  <a:cubicBezTo>
                    <a:pt x="19275" y="1062"/>
                    <a:pt x="19509" y="1308"/>
                    <a:pt x="19330" y="1528"/>
                  </a:cubicBezTo>
                  <a:cubicBezTo>
                    <a:pt x="19151" y="1748"/>
                    <a:pt x="18626" y="1858"/>
                    <a:pt x="18158" y="1774"/>
                  </a:cubicBezTo>
                  <a:cubicBezTo>
                    <a:pt x="17691" y="1689"/>
                    <a:pt x="17457" y="1442"/>
                    <a:pt x="17637" y="1222"/>
                  </a:cubicBezTo>
                  <a:cubicBezTo>
                    <a:pt x="17816" y="1002"/>
                    <a:pt x="18340" y="893"/>
                    <a:pt x="18807" y="97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99" name="Shape 10432">
              <a:extLst>
                <a:ext uri="{FF2B5EF4-FFF2-40B4-BE49-F238E27FC236}">
                  <a16:creationId xmlns:a16="http://schemas.microsoft.com/office/drawing/2014/main" id="{60E605C0-C58E-F740-A46A-53472EB0E750}"/>
                </a:ext>
              </a:extLst>
            </p:cNvPr>
            <p:cNvSpPr/>
            <p:nvPr/>
          </p:nvSpPr>
          <p:spPr>
            <a:xfrm>
              <a:off x="21191605" y="12910829"/>
              <a:ext cx="410124" cy="454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600" extrusionOk="0">
                  <a:moveTo>
                    <a:pt x="10339" y="0"/>
                  </a:moveTo>
                  <a:cubicBezTo>
                    <a:pt x="8560" y="0"/>
                    <a:pt x="6992" y="1375"/>
                    <a:pt x="5917" y="3576"/>
                  </a:cubicBezTo>
                  <a:cubicBezTo>
                    <a:pt x="5568" y="3546"/>
                    <a:pt x="5234" y="3529"/>
                    <a:pt x="4903" y="3529"/>
                  </a:cubicBezTo>
                  <a:cubicBezTo>
                    <a:pt x="2761" y="3529"/>
                    <a:pt x="1171" y="4188"/>
                    <a:pt x="431" y="5396"/>
                  </a:cubicBezTo>
                  <a:cubicBezTo>
                    <a:pt x="-452" y="6840"/>
                    <a:pt x="119" y="8796"/>
                    <a:pt x="1578" y="10761"/>
                  </a:cubicBezTo>
                  <a:cubicBezTo>
                    <a:pt x="84" y="12747"/>
                    <a:pt x="-461" y="14730"/>
                    <a:pt x="431" y="16188"/>
                  </a:cubicBezTo>
                  <a:cubicBezTo>
                    <a:pt x="1171" y="17397"/>
                    <a:pt x="2760" y="18055"/>
                    <a:pt x="4903" y="18055"/>
                  </a:cubicBezTo>
                  <a:cubicBezTo>
                    <a:pt x="5246" y="18055"/>
                    <a:pt x="5621" y="18010"/>
                    <a:pt x="5983" y="17976"/>
                  </a:cubicBezTo>
                  <a:cubicBezTo>
                    <a:pt x="7057" y="20156"/>
                    <a:pt x="8570" y="21600"/>
                    <a:pt x="10339" y="21600"/>
                  </a:cubicBezTo>
                  <a:cubicBezTo>
                    <a:pt x="12118" y="21600"/>
                    <a:pt x="13685" y="20225"/>
                    <a:pt x="14761" y="18024"/>
                  </a:cubicBezTo>
                  <a:cubicBezTo>
                    <a:pt x="15110" y="18054"/>
                    <a:pt x="15460" y="18071"/>
                    <a:pt x="15791" y="18071"/>
                  </a:cubicBezTo>
                  <a:cubicBezTo>
                    <a:pt x="17934" y="18071"/>
                    <a:pt x="19507" y="17412"/>
                    <a:pt x="20246" y="16204"/>
                  </a:cubicBezTo>
                  <a:cubicBezTo>
                    <a:pt x="21134" y="14753"/>
                    <a:pt x="20576" y="12782"/>
                    <a:pt x="19099" y="10808"/>
                  </a:cubicBezTo>
                  <a:cubicBezTo>
                    <a:pt x="20594" y="8822"/>
                    <a:pt x="21139" y="6839"/>
                    <a:pt x="20246" y="5380"/>
                  </a:cubicBezTo>
                  <a:cubicBezTo>
                    <a:pt x="19508" y="4173"/>
                    <a:pt x="17934" y="3514"/>
                    <a:pt x="15791" y="3514"/>
                  </a:cubicBezTo>
                  <a:cubicBezTo>
                    <a:pt x="15438" y="3514"/>
                    <a:pt x="15052" y="3573"/>
                    <a:pt x="14677" y="3608"/>
                  </a:cubicBezTo>
                  <a:cubicBezTo>
                    <a:pt x="13604" y="1440"/>
                    <a:pt x="12102" y="0"/>
                    <a:pt x="10339" y="0"/>
                  </a:cubicBezTo>
                  <a:close/>
                  <a:moveTo>
                    <a:pt x="10339" y="1004"/>
                  </a:moveTo>
                  <a:cubicBezTo>
                    <a:pt x="11591" y="1004"/>
                    <a:pt x="12710" y="2093"/>
                    <a:pt x="13580" y="3733"/>
                  </a:cubicBezTo>
                  <a:cubicBezTo>
                    <a:pt x="12541" y="3915"/>
                    <a:pt x="11452" y="4238"/>
                    <a:pt x="10355" y="4643"/>
                  </a:cubicBezTo>
                  <a:cubicBezTo>
                    <a:pt x="9226" y="4226"/>
                    <a:pt x="8099" y="3899"/>
                    <a:pt x="7031" y="3718"/>
                  </a:cubicBezTo>
                  <a:cubicBezTo>
                    <a:pt x="7905" y="2046"/>
                    <a:pt x="9073" y="1004"/>
                    <a:pt x="10339" y="1004"/>
                  </a:cubicBezTo>
                  <a:close/>
                  <a:moveTo>
                    <a:pt x="15791" y="4518"/>
                  </a:moveTo>
                  <a:cubicBezTo>
                    <a:pt x="17538" y="4518"/>
                    <a:pt x="18791" y="4998"/>
                    <a:pt x="19332" y="5882"/>
                  </a:cubicBezTo>
                  <a:cubicBezTo>
                    <a:pt x="19959" y="6907"/>
                    <a:pt x="19540" y="8380"/>
                    <a:pt x="18468" y="9914"/>
                  </a:cubicBezTo>
                  <a:cubicBezTo>
                    <a:pt x="17787" y="9159"/>
                    <a:pt x="16951" y="8410"/>
                    <a:pt x="16007" y="7702"/>
                  </a:cubicBezTo>
                  <a:cubicBezTo>
                    <a:pt x="15826" y="6556"/>
                    <a:pt x="15554" y="5511"/>
                    <a:pt x="15193" y="4565"/>
                  </a:cubicBezTo>
                  <a:cubicBezTo>
                    <a:pt x="15389" y="4554"/>
                    <a:pt x="15602" y="4518"/>
                    <a:pt x="15791" y="4518"/>
                  </a:cubicBezTo>
                  <a:close/>
                  <a:moveTo>
                    <a:pt x="4903" y="4533"/>
                  </a:moveTo>
                  <a:cubicBezTo>
                    <a:pt x="5095" y="4533"/>
                    <a:pt x="5302" y="4538"/>
                    <a:pt x="5501" y="4549"/>
                  </a:cubicBezTo>
                  <a:cubicBezTo>
                    <a:pt x="5130" y="5520"/>
                    <a:pt x="4852" y="6633"/>
                    <a:pt x="4670" y="7812"/>
                  </a:cubicBezTo>
                  <a:cubicBezTo>
                    <a:pt x="3730" y="8526"/>
                    <a:pt x="2966" y="9248"/>
                    <a:pt x="2293" y="10008"/>
                  </a:cubicBezTo>
                  <a:cubicBezTo>
                    <a:pt x="1175" y="8445"/>
                    <a:pt x="708" y="6940"/>
                    <a:pt x="1346" y="5898"/>
                  </a:cubicBezTo>
                  <a:cubicBezTo>
                    <a:pt x="1887" y="5014"/>
                    <a:pt x="3156" y="4533"/>
                    <a:pt x="4903" y="4533"/>
                  </a:cubicBezTo>
                  <a:close/>
                  <a:moveTo>
                    <a:pt x="14062" y="4659"/>
                  </a:moveTo>
                  <a:cubicBezTo>
                    <a:pt x="14333" y="5325"/>
                    <a:pt x="14582" y="6051"/>
                    <a:pt x="14761" y="6839"/>
                  </a:cubicBezTo>
                  <a:cubicBezTo>
                    <a:pt x="14294" y="6539"/>
                    <a:pt x="13808" y="6239"/>
                    <a:pt x="13298" y="5961"/>
                  </a:cubicBezTo>
                  <a:cubicBezTo>
                    <a:pt x="12768" y="5672"/>
                    <a:pt x="12225" y="5480"/>
                    <a:pt x="11685" y="5239"/>
                  </a:cubicBezTo>
                  <a:cubicBezTo>
                    <a:pt x="12500" y="4985"/>
                    <a:pt x="13298" y="4775"/>
                    <a:pt x="14062" y="4659"/>
                  </a:cubicBezTo>
                  <a:close/>
                  <a:moveTo>
                    <a:pt x="6599" y="4675"/>
                  </a:moveTo>
                  <a:cubicBezTo>
                    <a:pt x="7326" y="4784"/>
                    <a:pt x="8103" y="5021"/>
                    <a:pt x="8876" y="5255"/>
                  </a:cubicBezTo>
                  <a:cubicBezTo>
                    <a:pt x="8379" y="5481"/>
                    <a:pt x="7868" y="5695"/>
                    <a:pt x="7380" y="5961"/>
                  </a:cubicBezTo>
                  <a:cubicBezTo>
                    <a:pt x="6837" y="6256"/>
                    <a:pt x="6443" y="6613"/>
                    <a:pt x="5950" y="6933"/>
                  </a:cubicBezTo>
                  <a:cubicBezTo>
                    <a:pt x="6128" y="6137"/>
                    <a:pt x="6326" y="5348"/>
                    <a:pt x="6599" y="4675"/>
                  </a:cubicBezTo>
                  <a:close/>
                  <a:moveTo>
                    <a:pt x="10405" y="5788"/>
                  </a:moveTo>
                  <a:cubicBezTo>
                    <a:pt x="11196" y="6102"/>
                    <a:pt x="11987" y="6415"/>
                    <a:pt x="12766" y="6839"/>
                  </a:cubicBezTo>
                  <a:cubicBezTo>
                    <a:pt x="13571" y="7278"/>
                    <a:pt x="14317" y="7751"/>
                    <a:pt x="15010" y="8251"/>
                  </a:cubicBezTo>
                  <a:cubicBezTo>
                    <a:pt x="15123" y="9067"/>
                    <a:pt x="15193" y="9915"/>
                    <a:pt x="15193" y="10792"/>
                  </a:cubicBezTo>
                  <a:cubicBezTo>
                    <a:pt x="15193" y="11657"/>
                    <a:pt x="15070" y="12466"/>
                    <a:pt x="14960" y="13271"/>
                  </a:cubicBezTo>
                  <a:cubicBezTo>
                    <a:pt x="14260" y="13779"/>
                    <a:pt x="13583" y="14300"/>
                    <a:pt x="12766" y="14745"/>
                  </a:cubicBezTo>
                  <a:cubicBezTo>
                    <a:pt x="11937" y="15197"/>
                    <a:pt x="11096" y="15469"/>
                    <a:pt x="10256" y="15796"/>
                  </a:cubicBezTo>
                  <a:cubicBezTo>
                    <a:pt x="9475" y="15485"/>
                    <a:pt x="8681" y="15180"/>
                    <a:pt x="7912" y="14761"/>
                  </a:cubicBezTo>
                  <a:cubicBezTo>
                    <a:pt x="7107" y="14323"/>
                    <a:pt x="6360" y="13849"/>
                    <a:pt x="5668" y="13349"/>
                  </a:cubicBezTo>
                  <a:cubicBezTo>
                    <a:pt x="5554" y="12533"/>
                    <a:pt x="5501" y="11669"/>
                    <a:pt x="5501" y="10792"/>
                  </a:cubicBezTo>
                  <a:cubicBezTo>
                    <a:pt x="5501" y="9918"/>
                    <a:pt x="5605" y="9111"/>
                    <a:pt x="5718" y="8298"/>
                  </a:cubicBezTo>
                  <a:cubicBezTo>
                    <a:pt x="6420" y="7788"/>
                    <a:pt x="7092" y="7270"/>
                    <a:pt x="7912" y="6824"/>
                  </a:cubicBezTo>
                  <a:cubicBezTo>
                    <a:pt x="8731" y="6377"/>
                    <a:pt x="9574" y="6113"/>
                    <a:pt x="10405" y="5788"/>
                  </a:cubicBezTo>
                  <a:close/>
                  <a:moveTo>
                    <a:pt x="10339" y="7984"/>
                  </a:moveTo>
                  <a:cubicBezTo>
                    <a:pt x="8690" y="7984"/>
                    <a:pt x="7363" y="9237"/>
                    <a:pt x="7363" y="10792"/>
                  </a:cubicBezTo>
                  <a:cubicBezTo>
                    <a:pt x="7363" y="12348"/>
                    <a:pt x="8690" y="13616"/>
                    <a:pt x="10339" y="13616"/>
                  </a:cubicBezTo>
                  <a:cubicBezTo>
                    <a:pt x="11987" y="13616"/>
                    <a:pt x="13331" y="12348"/>
                    <a:pt x="13331" y="10792"/>
                  </a:cubicBezTo>
                  <a:cubicBezTo>
                    <a:pt x="13331" y="9237"/>
                    <a:pt x="11987" y="7984"/>
                    <a:pt x="10339" y="7984"/>
                  </a:cubicBezTo>
                  <a:close/>
                  <a:moveTo>
                    <a:pt x="4571" y="9098"/>
                  </a:moveTo>
                  <a:cubicBezTo>
                    <a:pt x="4522" y="9664"/>
                    <a:pt x="4438" y="10197"/>
                    <a:pt x="4438" y="10792"/>
                  </a:cubicBezTo>
                  <a:cubicBezTo>
                    <a:pt x="4438" y="11349"/>
                    <a:pt x="4462" y="11892"/>
                    <a:pt x="4504" y="12424"/>
                  </a:cubicBezTo>
                  <a:cubicBezTo>
                    <a:pt x="3891" y="11902"/>
                    <a:pt x="3374" y="11375"/>
                    <a:pt x="2908" y="10839"/>
                  </a:cubicBezTo>
                  <a:cubicBezTo>
                    <a:pt x="3403" y="10260"/>
                    <a:pt x="3903" y="9661"/>
                    <a:pt x="4571" y="9098"/>
                  </a:cubicBezTo>
                  <a:close/>
                  <a:moveTo>
                    <a:pt x="16190" y="9176"/>
                  </a:moveTo>
                  <a:cubicBezTo>
                    <a:pt x="16796" y="9693"/>
                    <a:pt x="17307" y="10215"/>
                    <a:pt x="17769" y="10745"/>
                  </a:cubicBezTo>
                  <a:cubicBezTo>
                    <a:pt x="17273" y="11325"/>
                    <a:pt x="16776" y="11907"/>
                    <a:pt x="16107" y="12471"/>
                  </a:cubicBezTo>
                  <a:cubicBezTo>
                    <a:pt x="16155" y="11912"/>
                    <a:pt x="16257" y="11379"/>
                    <a:pt x="16257" y="10792"/>
                  </a:cubicBezTo>
                  <a:cubicBezTo>
                    <a:pt x="16257" y="10236"/>
                    <a:pt x="16233" y="9708"/>
                    <a:pt x="16190" y="9176"/>
                  </a:cubicBezTo>
                  <a:close/>
                  <a:moveTo>
                    <a:pt x="18384" y="11576"/>
                  </a:moveTo>
                  <a:cubicBezTo>
                    <a:pt x="19512" y="13146"/>
                    <a:pt x="19972" y="14656"/>
                    <a:pt x="19332" y="15702"/>
                  </a:cubicBezTo>
                  <a:cubicBezTo>
                    <a:pt x="18791" y="16586"/>
                    <a:pt x="17537" y="17067"/>
                    <a:pt x="15791" y="17067"/>
                  </a:cubicBezTo>
                  <a:cubicBezTo>
                    <a:pt x="15599" y="17067"/>
                    <a:pt x="15392" y="17047"/>
                    <a:pt x="15193" y="17035"/>
                  </a:cubicBezTo>
                  <a:cubicBezTo>
                    <a:pt x="15564" y="16065"/>
                    <a:pt x="15826" y="14967"/>
                    <a:pt x="16007" y="13788"/>
                  </a:cubicBezTo>
                  <a:cubicBezTo>
                    <a:pt x="16951" y="13073"/>
                    <a:pt x="17710" y="12337"/>
                    <a:pt x="18384" y="11576"/>
                  </a:cubicBezTo>
                  <a:close/>
                  <a:moveTo>
                    <a:pt x="2210" y="11655"/>
                  </a:moveTo>
                  <a:cubicBezTo>
                    <a:pt x="2896" y="12420"/>
                    <a:pt x="3714" y="13165"/>
                    <a:pt x="4670" y="13882"/>
                  </a:cubicBezTo>
                  <a:cubicBezTo>
                    <a:pt x="4849" y="15014"/>
                    <a:pt x="5113" y="16067"/>
                    <a:pt x="5468" y="17004"/>
                  </a:cubicBezTo>
                  <a:cubicBezTo>
                    <a:pt x="5283" y="17014"/>
                    <a:pt x="5081" y="17051"/>
                    <a:pt x="4903" y="17051"/>
                  </a:cubicBezTo>
                  <a:cubicBezTo>
                    <a:pt x="3156" y="17051"/>
                    <a:pt x="1887" y="16571"/>
                    <a:pt x="1346" y="15686"/>
                  </a:cubicBezTo>
                  <a:cubicBezTo>
                    <a:pt x="717" y="14659"/>
                    <a:pt x="1131" y="13193"/>
                    <a:pt x="2210" y="11655"/>
                  </a:cubicBezTo>
                  <a:close/>
                  <a:moveTo>
                    <a:pt x="14744" y="14651"/>
                  </a:moveTo>
                  <a:cubicBezTo>
                    <a:pt x="14565" y="15455"/>
                    <a:pt x="14370" y="16247"/>
                    <a:pt x="14096" y="16925"/>
                  </a:cubicBezTo>
                  <a:cubicBezTo>
                    <a:pt x="13364" y="16816"/>
                    <a:pt x="12580" y="16581"/>
                    <a:pt x="11802" y="16345"/>
                  </a:cubicBezTo>
                  <a:cubicBezTo>
                    <a:pt x="12304" y="16117"/>
                    <a:pt x="12804" y="15892"/>
                    <a:pt x="13298" y="15624"/>
                  </a:cubicBezTo>
                  <a:cubicBezTo>
                    <a:pt x="13843" y="15326"/>
                    <a:pt x="14249" y="14973"/>
                    <a:pt x="14744" y="14651"/>
                  </a:cubicBezTo>
                  <a:close/>
                  <a:moveTo>
                    <a:pt x="5934" y="14761"/>
                  </a:moveTo>
                  <a:cubicBezTo>
                    <a:pt x="6400" y="15061"/>
                    <a:pt x="6869" y="15346"/>
                    <a:pt x="7380" y="15624"/>
                  </a:cubicBezTo>
                  <a:cubicBezTo>
                    <a:pt x="7902" y="15908"/>
                    <a:pt x="8444" y="16107"/>
                    <a:pt x="8976" y="16345"/>
                  </a:cubicBezTo>
                  <a:cubicBezTo>
                    <a:pt x="8160" y="16598"/>
                    <a:pt x="7364" y="16795"/>
                    <a:pt x="6599" y="16910"/>
                  </a:cubicBezTo>
                  <a:cubicBezTo>
                    <a:pt x="6331" y="16249"/>
                    <a:pt x="6110" y="15542"/>
                    <a:pt x="5934" y="14761"/>
                  </a:cubicBezTo>
                  <a:close/>
                  <a:moveTo>
                    <a:pt x="10322" y="16941"/>
                  </a:moveTo>
                  <a:cubicBezTo>
                    <a:pt x="11458" y="17362"/>
                    <a:pt x="12573" y="17700"/>
                    <a:pt x="13647" y="17882"/>
                  </a:cubicBezTo>
                  <a:cubicBezTo>
                    <a:pt x="12773" y="19553"/>
                    <a:pt x="11605" y="20596"/>
                    <a:pt x="10339" y="20596"/>
                  </a:cubicBezTo>
                  <a:cubicBezTo>
                    <a:pt x="9084" y="20596"/>
                    <a:pt x="7951" y="19498"/>
                    <a:pt x="7081" y="17851"/>
                  </a:cubicBezTo>
                  <a:cubicBezTo>
                    <a:pt x="8127" y="17671"/>
                    <a:pt x="9217" y="17349"/>
                    <a:pt x="10322" y="1694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00" name="Shape 10433">
              <a:extLst>
                <a:ext uri="{FF2B5EF4-FFF2-40B4-BE49-F238E27FC236}">
                  <a16:creationId xmlns:a16="http://schemas.microsoft.com/office/drawing/2014/main" id="{84715818-E132-DA49-AFA9-40FCD04BD352}"/>
                </a:ext>
              </a:extLst>
            </p:cNvPr>
            <p:cNvSpPr/>
            <p:nvPr/>
          </p:nvSpPr>
          <p:spPr>
            <a:xfrm>
              <a:off x="19604389" y="11273229"/>
              <a:ext cx="550222" cy="527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extrusionOk="0">
                  <a:moveTo>
                    <a:pt x="8914" y="18801"/>
                  </a:moveTo>
                  <a:lnTo>
                    <a:pt x="4785" y="21600"/>
                  </a:lnTo>
                  <a:lnTo>
                    <a:pt x="4816" y="16426"/>
                  </a:lnTo>
                  <a:cubicBezTo>
                    <a:pt x="4816" y="16426"/>
                    <a:pt x="8914" y="18801"/>
                    <a:pt x="8914" y="18801"/>
                  </a:cubicBezTo>
                  <a:close/>
                  <a:moveTo>
                    <a:pt x="13648" y="9886"/>
                  </a:moveTo>
                  <a:cubicBezTo>
                    <a:pt x="14256" y="10473"/>
                    <a:pt x="14710" y="11017"/>
                    <a:pt x="14897" y="11332"/>
                  </a:cubicBezTo>
                  <a:cubicBezTo>
                    <a:pt x="15850" y="10515"/>
                    <a:pt x="17245" y="10354"/>
                    <a:pt x="18616" y="11148"/>
                  </a:cubicBezTo>
                  <a:cubicBezTo>
                    <a:pt x="20411" y="12189"/>
                    <a:pt x="21595" y="16528"/>
                    <a:pt x="21595" y="16528"/>
                  </a:cubicBezTo>
                  <a:cubicBezTo>
                    <a:pt x="21595" y="16528"/>
                    <a:pt x="21592" y="16527"/>
                    <a:pt x="21588" y="16526"/>
                  </a:cubicBezTo>
                  <a:cubicBezTo>
                    <a:pt x="21592" y="16529"/>
                    <a:pt x="21593" y="16531"/>
                    <a:pt x="21593" y="16531"/>
                  </a:cubicBezTo>
                  <a:cubicBezTo>
                    <a:pt x="21593" y="16531"/>
                    <a:pt x="17444" y="17785"/>
                    <a:pt x="15649" y="16745"/>
                  </a:cubicBezTo>
                  <a:cubicBezTo>
                    <a:pt x="14292" y="15958"/>
                    <a:pt x="13682" y="14654"/>
                    <a:pt x="13824" y="13387"/>
                  </a:cubicBezTo>
                  <a:cubicBezTo>
                    <a:pt x="13475" y="13392"/>
                    <a:pt x="12782" y="13278"/>
                    <a:pt x="11970" y="13046"/>
                  </a:cubicBezTo>
                  <a:lnTo>
                    <a:pt x="9286" y="18101"/>
                  </a:lnTo>
                  <a:lnTo>
                    <a:pt x="5188" y="15725"/>
                  </a:lnTo>
                  <a:lnTo>
                    <a:pt x="7746" y="10909"/>
                  </a:lnTo>
                  <a:cubicBezTo>
                    <a:pt x="5611" y="9358"/>
                    <a:pt x="2500" y="6818"/>
                    <a:pt x="1282" y="5700"/>
                  </a:cubicBezTo>
                  <a:cubicBezTo>
                    <a:pt x="139" y="4651"/>
                    <a:pt x="14" y="4208"/>
                    <a:pt x="8" y="4074"/>
                  </a:cubicBezTo>
                  <a:cubicBezTo>
                    <a:pt x="-5" y="4066"/>
                    <a:pt x="-1" y="4060"/>
                    <a:pt x="9" y="4052"/>
                  </a:cubicBezTo>
                  <a:cubicBezTo>
                    <a:pt x="10" y="4035"/>
                    <a:pt x="13" y="4026"/>
                    <a:pt x="13" y="4026"/>
                  </a:cubicBezTo>
                  <a:cubicBezTo>
                    <a:pt x="143" y="3970"/>
                    <a:pt x="568" y="3846"/>
                    <a:pt x="2025" y="4303"/>
                  </a:cubicBezTo>
                  <a:cubicBezTo>
                    <a:pt x="3577" y="4790"/>
                    <a:pt x="7287" y="6203"/>
                    <a:pt x="9677" y="7273"/>
                  </a:cubicBezTo>
                  <a:lnTo>
                    <a:pt x="11818" y="3240"/>
                  </a:lnTo>
                  <a:lnTo>
                    <a:pt x="15917" y="5613"/>
                  </a:lnTo>
                  <a:cubicBezTo>
                    <a:pt x="15917" y="5613"/>
                    <a:pt x="13648" y="9886"/>
                    <a:pt x="13648" y="9886"/>
                  </a:cubicBezTo>
                  <a:close/>
                  <a:moveTo>
                    <a:pt x="12197" y="2525"/>
                  </a:moveTo>
                  <a:lnTo>
                    <a:pt x="13538" y="0"/>
                  </a:lnTo>
                  <a:lnTo>
                    <a:pt x="17637" y="2372"/>
                  </a:lnTo>
                  <a:lnTo>
                    <a:pt x="16296" y="4898"/>
                  </a:lnTo>
                  <a:cubicBezTo>
                    <a:pt x="16296" y="4898"/>
                    <a:pt x="12197" y="2525"/>
                    <a:pt x="12197" y="252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01" name="Shape 10434">
              <a:extLst>
                <a:ext uri="{FF2B5EF4-FFF2-40B4-BE49-F238E27FC236}">
                  <a16:creationId xmlns:a16="http://schemas.microsoft.com/office/drawing/2014/main" id="{0AF0E82B-AF6A-6B40-874C-E3B469EBD4EB}"/>
                </a:ext>
              </a:extLst>
            </p:cNvPr>
            <p:cNvSpPr/>
            <p:nvPr/>
          </p:nvSpPr>
          <p:spPr>
            <a:xfrm>
              <a:off x="17735944" y="13251073"/>
              <a:ext cx="392649" cy="42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72" h="21028" extrusionOk="0">
                  <a:moveTo>
                    <a:pt x="11134" y="0"/>
                  </a:moveTo>
                  <a:cubicBezTo>
                    <a:pt x="10473" y="291"/>
                    <a:pt x="9829" y="670"/>
                    <a:pt x="9218" y="1133"/>
                  </a:cubicBezTo>
                  <a:cubicBezTo>
                    <a:pt x="8205" y="1900"/>
                    <a:pt x="7241" y="3000"/>
                    <a:pt x="7232" y="4263"/>
                  </a:cubicBezTo>
                  <a:cubicBezTo>
                    <a:pt x="7232" y="4376"/>
                    <a:pt x="7251" y="4474"/>
                    <a:pt x="7265" y="4578"/>
                  </a:cubicBezTo>
                  <a:lnTo>
                    <a:pt x="5151" y="2019"/>
                  </a:lnTo>
                  <a:cubicBezTo>
                    <a:pt x="5136" y="2030"/>
                    <a:pt x="5118" y="2042"/>
                    <a:pt x="5102" y="2053"/>
                  </a:cubicBezTo>
                  <a:cubicBezTo>
                    <a:pt x="5027" y="2106"/>
                    <a:pt x="4955" y="2159"/>
                    <a:pt x="4880" y="2213"/>
                  </a:cubicBezTo>
                  <a:lnTo>
                    <a:pt x="7423" y="5900"/>
                  </a:lnTo>
                  <a:cubicBezTo>
                    <a:pt x="4977" y="5414"/>
                    <a:pt x="2486" y="6475"/>
                    <a:pt x="1082" y="8857"/>
                  </a:cubicBezTo>
                  <a:cubicBezTo>
                    <a:pt x="-1074" y="12513"/>
                    <a:pt x="95" y="17729"/>
                    <a:pt x="3688" y="19976"/>
                  </a:cubicBezTo>
                  <a:cubicBezTo>
                    <a:pt x="6286" y="21600"/>
                    <a:pt x="9522" y="21245"/>
                    <a:pt x="12057" y="19586"/>
                  </a:cubicBezTo>
                  <a:cubicBezTo>
                    <a:pt x="14335" y="19918"/>
                    <a:pt x="16643" y="19169"/>
                    <a:pt x="18072" y="17172"/>
                  </a:cubicBezTo>
                  <a:cubicBezTo>
                    <a:pt x="20526" y="13741"/>
                    <a:pt x="19342" y="8581"/>
                    <a:pt x="15911" y="5901"/>
                  </a:cubicBezTo>
                  <a:cubicBezTo>
                    <a:pt x="14980" y="5173"/>
                    <a:pt x="13948" y="4703"/>
                    <a:pt x="12864" y="4562"/>
                  </a:cubicBezTo>
                  <a:cubicBezTo>
                    <a:pt x="12076" y="4459"/>
                    <a:pt x="11291" y="4541"/>
                    <a:pt x="10539" y="4763"/>
                  </a:cubicBezTo>
                  <a:cubicBezTo>
                    <a:pt x="10955" y="4092"/>
                    <a:pt x="11179" y="3259"/>
                    <a:pt x="11250" y="2443"/>
                  </a:cubicBezTo>
                  <a:cubicBezTo>
                    <a:pt x="11324" y="1599"/>
                    <a:pt x="11285" y="776"/>
                    <a:pt x="11134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02" name="Shape 10435">
              <a:extLst>
                <a:ext uri="{FF2B5EF4-FFF2-40B4-BE49-F238E27FC236}">
                  <a16:creationId xmlns:a16="http://schemas.microsoft.com/office/drawing/2014/main" id="{4FBBAB7F-ED23-6A43-904D-38E80F24742C}"/>
                </a:ext>
              </a:extLst>
            </p:cNvPr>
            <p:cNvSpPr/>
            <p:nvPr/>
          </p:nvSpPr>
          <p:spPr>
            <a:xfrm>
              <a:off x="17721874" y="12822423"/>
              <a:ext cx="359032" cy="414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0293" y="15970"/>
                  </a:lnTo>
                  <a:lnTo>
                    <a:pt x="15488" y="19464"/>
                  </a:lnTo>
                  <a:cubicBezTo>
                    <a:pt x="15488" y="19464"/>
                    <a:pt x="21600" y="21600"/>
                    <a:pt x="21600" y="21600"/>
                  </a:cubicBezTo>
                  <a:close/>
                  <a:moveTo>
                    <a:pt x="14827" y="18782"/>
                  </a:moveTo>
                  <a:lnTo>
                    <a:pt x="19632" y="15288"/>
                  </a:lnTo>
                  <a:lnTo>
                    <a:pt x="7863" y="3150"/>
                  </a:lnTo>
                  <a:lnTo>
                    <a:pt x="3055" y="6642"/>
                  </a:lnTo>
                  <a:cubicBezTo>
                    <a:pt x="3055" y="6642"/>
                    <a:pt x="14827" y="18782"/>
                    <a:pt x="14827" y="18782"/>
                  </a:cubicBezTo>
                  <a:close/>
                  <a:moveTo>
                    <a:pt x="2382" y="5946"/>
                  </a:moveTo>
                  <a:lnTo>
                    <a:pt x="7189" y="2455"/>
                  </a:lnTo>
                  <a:lnTo>
                    <a:pt x="4808" y="0"/>
                  </a:lnTo>
                  <a:lnTo>
                    <a:pt x="0" y="3492"/>
                  </a:lnTo>
                  <a:cubicBezTo>
                    <a:pt x="0" y="3492"/>
                    <a:pt x="2382" y="5946"/>
                    <a:pt x="2382" y="594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03" name="Shape 10436">
              <a:extLst>
                <a:ext uri="{FF2B5EF4-FFF2-40B4-BE49-F238E27FC236}">
                  <a16:creationId xmlns:a16="http://schemas.microsoft.com/office/drawing/2014/main" id="{3DCD9EA2-D048-9043-A157-997BC56BD80C}"/>
                </a:ext>
              </a:extLst>
            </p:cNvPr>
            <p:cNvSpPr/>
            <p:nvPr/>
          </p:nvSpPr>
          <p:spPr>
            <a:xfrm>
              <a:off x="18877036" y="12145369"/>
              <a:ext cx="326230" cy="303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600" extrusionOk="0">
                  <a:moveTo>
                    <a:pt x="0" y="3459"/>
                  </a:moveTo>
                  <a:lnTo>
                    <a:pt x="1422" y="10208"/>
                  </a:lnTo>
                  <a:cubicBezTo>
                    <a:pt x="1422" y="10208"/>
                    <a:pt x="2469" y="10982"/>
                    <a:pt x="3219" y="10113"/>
                  </a:cubicBezTo>
                  <a:cubicBezTo>
                    <a:pt x="4049" y="9149"/>
                    <a:pt x="6494" y="8518"/>
                    <a:pt x="6992" y="11134"/>
                  </a:cubicBezTo>
                  <a:cubicBezTo>
                    <a:pt x="7491" y="13750"/>
                    <a:pt x="5522" y="14362"/>
                    <a:pt x="4296" y="14027"/>
                  </a:cubicBezTo>
                  <a:cubicBezTo>
                    <a:pt x="3187" y="13725"/>
                    <a:pt x="2357" y="14641"/>
                    <a:pt x="2357" y="14641"/>
                  </a:cubicBezTo>
                  <a:lnTo>
                    <a:pt x="3823" y="21600"/>
                  </a:lnTo>
                  <a:lnTo>
                    <a:pt x="9313" y="20212"/>
                  </a:lnTo>
                  <a:cubicBezTo>
                    <a:pt x="9313" y="20212"/>
                    <a:pt x="9635" y="19276"/>
                    <a:pt x="8958" y="18523"/>
                  </a:cubicBezTo>
                  <a:cubicBezTo>
                    <a:pt x="8134" y="17611"/>
                    <a:pt x="7558" y="15210"/>
                    <a:pt x="10150" y="14555"/>
                  </a:cubicBezTo>
                  <a:cubicBezTo>
                    <a:pt x="12743" y="13899"/>
                    <a:pt x="13216" y="16255"/>
                    <a:pt x="12736" y="17679"/>
                  </a:cubicBezTo>
                  <a:cubicBezTo>
                    <a:pt x="12378" y="18747"/>
                    <a:pt x="13070" y="19262"/>
                    <a:pt x="13070" y="19262"/>
                  </a:cubicBezTo>
                  <a:lnTo>
                    <a:pt x="17693" y="18092"/>
                  </a:lnTo>
                  <a:cubicBezTo>
                    <a:pt x="17693" y="18092"/>
                    <a:pt x="16501" y="13146"/>
                    <a:pt x="16426" y="11786"/>
                  </a:cubicBezTo>
                  <a:cubicBezTo>
                    <a:pt x="16346" y="10328"/>
                    <a:pt x="18026" y="10919"/>
                    <a:pt x="18332" y="11000"/>
                  </a:cubicBezTo>
                  <a:cubicBezTo>
                    <a:pt x="20097" y="11473"/>
                    <a:pt x="21600" y="10153"/>
                    <a:pt x="21079" y="7680"/>
                  </a:cubicBezTo>
                  <a:cubicBezTo>
                    <a:pt x="20558" y="5208"/>
                    <a:pt x="18027" y="5192"/>
                    <a:pt x="17063" y="6452"/>
                  </a:cubicBezTo>
                  <a:cubicBezTo>
                    <a:pt x="16347" y="7388"/>
                    <a:pt x="15661" y="7684"/>
                    <a:pt x="15383" y="7029"/>
                  </a:cubicBezTo>
                  <a:cubicBezTo>
                    <a:pt x="14735" y="5498"/>
                    <a:pt x="13677" y="0"/>
                    <a:pt x="13677" y="0"/>
                  </a:cubicBezTo>
                  <a:lnTo>
                    <a:pt x="9343" y="1096"/>
                  </a:lnTo>
                  <a:cubicBezTo>
                    <a:pt x="9343" y="1096"/>
                    <a:pt x="8732" y="2392"/>
                    <a:pt x="9572" y="3149"/>
                  </a:cubicBezTo>
                  <a:cubicBezTo>
                    <a:pt x="10838" y="4289"/>
                    <a:pt x="10727" y="6525"/>
                    <a:pt x="8669" y="7045"/>
                  </a:cubicBezTo>
                  <a:cubicBezTo>
                    <a:pt x="6612" y="7566"/>
                    <a:pt x="5599" y="5828"/>
                    <a:pt x="6228" y="4123"/>
                  </a:cubicBezTo>
                  <a:cubicBezTo>
                    <a:pt x="6581" y="3168"/>
                    <a:pt x="5664" y="2036"/>
                    <a:pt x="5664" y="2036"/>
                  </a:cubicBezTo>
                  <a:cubicBezTo>
                    <a:pt x="5664" y="2036"/>
                    <a:pt x="0" y="3459"/>
                    <a:pt x="0" y="345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04" name="Shape 10437">
              <a:extLst>
                <a:ext uri="{FF2B5EF4-FFF2-40B4-BE49-F238E27FC236}">
                  <a16:creationId xmlns:a16="http://schemas.microsoft.com/office/drawing/2014/main" id="{A5691162-1B9A-E44B-B07F-2D2838776ECD}"/>
                </a:ext>
              </a:extLst>
            </p:cNvPr>
            <p:cNvSpPr/>
            <p:nvPr/>
          </p:nvSpPr>
          <p:spPr>
            <a:xfrm>
              <a:off x="21489022" y="13379422"/>
              <a:ext cx="326230" cy="303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600" extrusionOk="0">
                  <a:moveTo>
                    <a:pt x="0" y="3459"/>
                  </a:moveTo>
                  <a:lnTo>
                    <a:pt x="1422" y="10208"/>
                  </a:lnTo>
                  <a:cubicBezTo>
                    <a:pt x="1422" y="10208"/>
                    <a:pt x="2469" y="10982"/>
                    <a:pt x="3219" y="10113"/>
                  </a:cubicBezTo>
                  <a:cubicBezTo>
                    <a:pt x="4049" y="9149"/>
                    <a:pt x="6494" y="8518"/>
                    <a:pt x="6992" y="11134"/>
                  </a:cubicBezTo>
                  <a:cubicBezTo>
                    <a:pt x="7491" y="13750"/>
                    <a:pt x="5522" y="14362"/>
                    <a:pt x="4296" y="14027"/>
                  </a:cubicBezTo>
                  <a:cubicBezTo>
                    <a:pt x="3187" y="13725"/>
                    <a:pt x="2357" y="14641"/>
                    <a:pt x="2357" y="14641"/>
                  </a:cubicBezTo>
                  <a:lnTo>
                    <a:pt x="3823" y="21600"/>
                  </a:lnTo>
                  <a:lnTo>
                    <a:pt x="9313" y="20212"/>
                  </a:lnTo>
                  <a:cubicBezTo>
                    <a:pt x="9313" y="20212"/>
                    <a:pt x="9635" y="19276"/>
                    <a:pt x="8958" y="18523"/>
                  </a:cubicBezTo>
                  <a:cubicBezTo>
                    <a:pt x="8134" y="17611"/>
                    <a:pt x="7558" y="15210"/>
                    <a:pt x="10150" y="14555"/>
                  </a:cubicBezTo>
                  <a:cubicBezTo>
                    <a:pt x="12743" y="13899"/>
                    <a:pt x="13216" y="16255"/>
                    <a:pt x="12736" y="17679"/>
                  </a:cubicBezTo>
                  <a:cubicBezTo>
                    <a:pt x="12378" y="18747"/>
                    <a:pt x="13070" y="19262"/>
                    <a:pt x="13070" y="19262"/>
                  </a:cubicBezTo>
                  <a:lnTo>
                    <a:pt x="17693" y="18092"/>
                  </a:lnTo>
                  <a:cubicBezTo>
                    <a:pt x="17693" y="18092"/>
                    <a:pt x="16501" y="13146"/>
                    <a:pt x="16426" y="11786"/>
                  </a:cubicBezTo>
                  <a:cubicBezTo>
                    <a:pt x="16346" y="10328"/>
                    <a:pt x="18026" y="10919"/>
                    <a:pt x="18332" y="11000"/>
                  </a:cubicBezTo>
                  <a:cubicBezTo>
                    <a:pt x="20097" y="11473"/>
                    <a:pt x="21600" y="10153"/>
                    <a:pt x="21079" y="7680"/>
                  </a:cubicBezTo>
                  <a:cubicBezTo>
                    <a:pt x="20558" y="5208"/>
                    <a:pt x="18027" y="5192"/>
                    <a:pt x="17063" y="6452"/>
                  </a:cubicBezTo>
                  <a:cubicBezTo>
                    <a:pt x="16347" y="7388"/>
                    <a:pt x="15661" y="7684"/>
                    <a:pt x="15383" y="7029"/>
                  </a:cubicBezTo>
                  <a:cubicBezTo>
                    <a:pt x="14735" y="5498"/>
                    <a:pt x="13677" y="0"/>
                    <a:pt x="13677" y="0"/>
                  </a:cubicBezTo>
                  <a:lnTo>
                    <a:pt x="9343" y="1096"/>
                  </a:lnTo>
                  <a:cubicBezTo>
                    <a:pt x="9343" y="1096"/>
                    <a:pt x="8732" y="2392"/>
                    <a:pt x="9572" y="3149"/>
                  </a:cubicBezTo>
                  <a:cubicBezTo>
                    <a:pt x="10838" y="4289"/>
                    <a:pt x="10727" y="6525"/>
                    <a:pt x="8669" y="7045"/>
                  </a:cubicBezTo>
                  <a:cubicBezTo>
                    <a:pt x="6612" y="7566"/>
                    <a:pt x="5599" y="5828"/>
                    <a:pt x="6228" y="4123"/>
                  </a:cubicBezTo>
                  <a:cubicBezTo>
                    <a:pt x="6581" y="3168"/>
                    <a:pt x="5664" y="2036"/>
                    <a:pt x="5664" y="2036"/>
                  </a:cubicBezTo>
                  <a:cubicBezTo>
                    <a:pt x="5664" y="2036"/>
                    <a:pt x="0" y="3459"/>
                    <a:pt x="0" y="345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05" name="Shape 10438">
              <a:extLst>
                <a:ext uri="{FF2B5EF4-FFF2-40B4-BE49-F238E27FC236}">
                  <a16:creationId xmlns:a16="http://schemas.microsoft.com/office/drawing/2014/main" id="{5A1FE574-9AB3-564E-8214-6C7FB11719A1}"/>
                </a:ext>
              </a:extLst>
            </p:cNvPr>
            <p:cNvSpPr/>
            <p:nvPr/>
          </p:nvSpPr>
          <p:spPr>
            <a:xfrm>
              <a:off x="15223803" y="10656379"/>
              <a:ext cx="1231113" cy="1023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059" extrusionOk="0">
                  <a:moveTo>
                    <a:pt x="5067" y="1749"/>
                  </a:moveTo>
                  <a:cubicBezTo>
                    <a:pt x="3889" y="2785"/>
                    <a:pt x="2937" y="4241"/>
                    <a:pt x="2399" y="6003"/>
                  </a:cubicBezTo>
                  <a:cubicBezTo>
                    <a:pt x="1643" y="8477"/>
                    <a:pt x="1865" y="11193"/>
                    <a:pt x="2990" y="13443"/>
                  </a:cubicBezTo>
                  <a:cubicBezTo>
                    <a:pt x="3870" y="15269"/>
                    <a:pt x="5250" y="16660"/>
                    <a:pt x="6922" y="17380"/>
                  </a:cubicBezTo>
                  <a:cubicBezTo>
                    <a:pt x="9451" y="18469"/>
                    <a:pt x="12240" y="17907"/>
                    <a:pt x="14313" y="15902"/>
                  </a:cubicBezTo>
                  <a:cubicBezTo>
                    <a:pt x="18651" y="11419"/>
                    <a:pt x="17421" y="3049"/>
                    <a:pt x="12063" y="579"/>
                  </a:cubicBezTo>
                  <a:cubicBezTo>
                    <a:pt x="9632" y="-541"/>
                    <a:pt x="7029" y="23"/>
                    <a:pt x="5067" y="1749"/>
                  </a:cubicBezTo>
                  <a:close/>
                  <a:moveTo>
                    <a:pt x="144" y="7068"/>
                  </a:moveTo>
                  <a:cubicBezTo>
                    <a:pt x="-293" y="10041"/>
                    <a:pt x="271" y="13044"/>
                    <a:pt x="1730" y="15514"/>
                  </a:cubicBezTo>
                  <a:cubicBezTo>
                    <a:pt x="3189" y="17983"/>
                    <a:pt x="5373" y="19622"/>
                    <a:pt x="7873" y="20141"/>
                  </a:cubicBezTo>
                  <a:cubicBezTo>
                    <a:pt x="10701" y="20728"/>
                    <a:pt x="13525" y="19736"/>
                    <a:pt x="15626" y="17641"/>
                  </a:cubicBezTo>
                  <a:cubicBezTo>
                    <a:pt x="16046" y="17222"/>
                    <a:pt x="16441" y="16756"/>
                    <a:pt x="16797" y="16252"/>
                  </a:cubicBezTo>
                  <a:lnTo>
                    <a:pt x="17968" y="17912"/>
                  </a:lnTo>
                  <a:lnTo>
                    <a:pt x="15970" y="19906"/>
                  </a:lnTo>
                  <a:lnTo>
                    <a:pt x="16784" y="21059"/>
                  </a:lnTo>
                  <a:lnTo>
                    <a:pt x="21307" y="16546"/>
                  </a:lnTo>
                  <a:lnTo>
                    <a:pt x="20493" y="15393"/>
                  </a:lnTo>
                  <a:lnTo>
                    <a:pt x="18938" y="16945"/>
                  </a:lnTo>
                  <a:lnTo>
                    <a:pt x="17563" y="14996"/>
                  </a:lnTo>
                  <a:cubicBezTo>
                    <a:pt x="17707" y="14724"/>
                    <a:pt x="17841" y="14443"/>
                    <a:pt x="17966" y="14154"/>
                  </a:cubicBezTo>
                  <a:cubicBezTo>
                    <a:pt x="18091" y="13865"/>
                    <a:pt x="18199" y="13564"/>
                    <a:pt x="18303" y="13258"/>
                  </a:cubicBezTo>
                  <a:lnTo>
                    <a:pt x="17136" y="12695"/>
                  </a:lnTo>
                  <a:cubicBezTo>
                    <a:pt x="15692" y="16940"/>
                    <a:pt x="11882" y="19451"/>
                    <a:pt x="8083" y="18662"/>
                  </a:cubicBezTo>
                  <a:cubicBezTo>
                    <a:pt x="5916" y="18212"/>
                    <a:pt x="4035" y="16786"/>
                    <a:pt x="2770" y="14645"/>
                  </a:cubicBezTo>
                  <a:cubicBezTo>
                    <a:pt x="1505" y="12505"/>
                    <a:pt x="1009" y="9912"/>
                    <a:pt x="1387" y="7335"/>
                  </a:cubicBezTo>
                  <a:lnTo>
                    <a:pt x="144" y="7068"/>
                  </a:lnTo>
                  <a:close/>
                  <a:moveTo>
                    <a:pt x="5335" y="2836"/>
                  </a:moveTo>
                  <a:cubicBezTo>
                    <a:pt x="5642" y="2547"/>
                    <a:pt x="5974" y="2293"/>
                    <a:pt x="6321" y="2073"/>
                  </a:cubicBezTo>
                  <a:cubicBezTo>
                    <a:pt x="6377" y="2351"/>
                    <a:pt x="6420" y="2627"/>
                    <a:pt x="6454" y="2907"/>
                  </a:cubicBezTo>
                  <a:cubicBezTo>
                    <a:pt x="6487" y="3186"/>
                    <a:pt x="6509" y="3472"/>
                    <a:pt x="6523" y="3752"/>
                  </a:cubicBezTo>
                  <a:cubicBezTo>
                    <a:pt x="6184" y="3732"/>
                    <a:pt x="5841" y="3730"/>
                    <a:pt x="5502" y="3738"/>
                  </a:cubicBezTo>
                  <a:cubicBezTo>
                    <a:pt x="5162" y="3746"/>
                    <a:pt x="4828" y="3762"/>
                    <a:pt x="4490" y="3798"/>
                  </a:cubicBezTo>
                  <a:cubicBezTo>
                    <a:pt x="4750" y="3451"/>
                    <a:pt x="5029" y="3125"/>
                    <a:pt x="5335" y="2836"/>
                  </a:cubicBezTo>
                  <a:close/>
                  <a:moveTo>
                    <a:pt x="3789" y="4905"/>
                  </a:moveTo>
                  <a:cubicBezTo>
                    <a:pt x="4243" y="4824"/>
                    <a:pt x="4700" y="4769"/>
                    <a:pt x="5156" y="4743"/>
                  </a:cubicBezTo>
                  <a:cubicBezTo>
                    <a:pt x="5613" y="4717"/>
                    <a:pt x="6071" y="4719"/>
                    <a:pt x="6527" y="4747"/>
                  </a:cubicBezTo>
                  <a:cubicBezTo>
                    <a:pt x="6511" y="5144"/>
                    <a:pt x="6474" y="5550"/>
                    <a:pt x="6416" y="5942"/>
                  </a:cubicBezTo>
                  <a:cubicBezTo>
                    <a:pt x="6358" y="6335"/>
                    <a:pt x="6283" y="6721"/>
                    <a:pt x="6183" y="7106"/>
                  </a:cubicBezTo>
                  <a:lnTo>
                    <a:pt x="3360" y="5892"/>
                  </a:lnTo>
                  <a:cubicBezTo>
                    <a:pt x="3422" y="5724"/>
                    <a:pt x="3488" y="5550"/>
                    <a:pt x="3560" y="5387"/>
                  </a:cubicBezTo>
                  <a:cubicBezTo>
                    <a:pt x="3631" y="5225"/>
                    <a:pt x="3708" y="5061"/>
                    <a:pt x="3789" y="4905"/>
                  </a:cubicBezTo>
                  <a:close/>
                  <a:moveTo>
                    <a:pt x="7125" y="1576"/>
                  </a:moveTo>
                  <a:cubicBezTo>
                    <a:pt x="7809" y="1266"/>
                    <a:pt x="8522" y="1092"/>
                    <a:pt x="9239" y="1059"/>
                  </a:cubicBezTo>
                  <a:cubicBezTo>
                    <a:pt x="9955" y="1027"/>
                    <a:pt x="10670" y="1128"/>
                    <a:pt x="11369" y="1373"/>
                  </a:cubicBezTo>
                  <a:lnTo>
                    <a:pt x="10388" y="4605"/>
                  </a:lnTo>
                  <a:cubicBezTo>
                    <a:pt x="9901" y="4414"/>
                    <a:pt x="9404" y="4249"/>
                    <a:pt x="8905" y="4120"/>
                  </a:cubicBezTo>
                  <a:cubicBezTo>
                    <a:pt x="8407" y="3990"/>
                    <a:pt x="7907" y="3891"/>
                    <a:pt x="7401" y="3825"/>
                  </a:cubicBezTo>
                  <a:cubicBezTo>
                    <a:pt x="7389" y="3447"/>
                    <a:pt x="7359" y="3069"/>
                    <a:pt x="7314" y="2692"/>
                  </a:cubicBezTo>
                  <a:cubicBezTo>
                    <a:pt x="7268" y="2315"/>
                    <a:pt x="7205" y="1950"/>
                    <a:pt x="7125" y="1576"/>
                  </a:cubicBezTo>
                  <a:close/>
                  <a:moveTo>
                    <a:pt x="3066" y="6828"/>
                  </a:moveTo>
                  <a:lnTo>
                    <a:pt x="5890" y="8043"/>
                  </a:lnTo>
                  <a:cubicBezTo>
                    <a:pt x="5764" y="8384"/>
                    <a:pt x="5625" y="8719"/>
                    <a:pt x="5468" y="9040"/>
                  </a:cubicBezTo>
                  <a:cubicBezTo>
                    <a:pt x="5310" y="9361"/>
                    <a:pt x="5138" y="9666"/>
                    <a:pt x="4951" y="9963"/>
                  </a:cubicBezTo>
                  <a:cubicBezTo>
                    <a:pt x="4578" y="9629"/>
                    <a:pt x="4217" y="9279"/>
                    <a:pt x="3874" y="8902"/>
                  </a:cubicBezTo>
                  <a:cubicBezTo>
                    <a:pt x="3532" y="8525"/>
                    <a:pt x="3202" y="8131"/>
                    <a:pt x="2893" y="7713"/>
                  </a:cubicBezTo>
                  <a:cubicBezTo>
                    <a:pt x="2915" y="7565"/>
                    <a:pt x="2943" y="7407"/>
                    <a:pt x="2973" y="7261"/>
                  </a:cubicBezTo>
                  <a:cubicBezTo>
                    <a:pt x="3002" y="7114"/>
                    <a:pt x="3030" y="6974"/>
                    <a:pt x="3066" y="6828"/>
                  </a:cubicBezTo>
                  <a:close/>
                  <a:moveTo>
                    <a:pt x="2802" y="9057"/>
                  </a:moveTo>
                  <a:cubicBezTo>
                    <a:pt x="3052" y="9361"/>
                    <a:pt x="3305" y="9650"/>
                    <a:pt x="3574" y="9930"/>
                  </a:cubicBezTo>
                  <a:cubicBezTo>
                    <a:pt x="3843" y="10210"/>
                    <a:pt x="4128" y="10480"/>
                    <a:pt x="4413" y="10736"/>
                  </a:cubicBezTo>
                  <a:cubicBezTo>
                    <a:pt x="4240" y="10959"/>
                    <a:pt x="4046" y="11175"/>
                    <a:pt x="3855" y="11378"/>
                  </a:cubicBezTo>
                  <a:cubicBezTo>
                    <a:pt x="3663" y="11581"/>
                    <a:pt x="3470" y="11770"/>
                    <a:pt x="3263" y="11952"/>
                  </a:cubicBezTo>
                  <a:cubicBezTo>
                    <a:pt x="3107" y="11485"/>
                    <a:pt x="2988" y="11008"/>
                    <a:pt x="2911" y="10524"/>
                  </a:cubicBezTo>
                  <a:cubicBezTo>
                    <a:pt x="2833" y="10040"/>
                    <a:pt x="2802" y="9549"/>
                    <a:pt x="2802" y="9057"/>
                  </a:cubicBezTo>
                  <a:close/>
                  <a:moveTo>
                    <a:pt x="7388" y="4837"/>
                  </a:moveTo>
                  <a:cubicBezTo>
                    <a:pt x="7847" y="4900"/>
                    <a:pt x="8303" y="4999"/>
                    <a:pt x="8754" y="5117"/>
                  </a:cubicBezTo>
                  <a:cubicBezTo>
                    <a:pt x="9206" y="5235"/>
                    <a:pt x="9653" y="5369"/>
                    <a:pt x="10094" y="5542"/>
                  </a:cubicBezTo>
                  <a:lnTo>
                    <a:pt x="9216" y="8417"/>
                  </a:lnTo>
                  <a:lnTo>
                    <a:pt x="6979" y="7447"/>
                  </a:lnTo>
                  <a:cubicBezTo>
                    <a:pt x="7094" y="7020"/>
                    <a:pt x="7183" y="6594"/>
                    <a:pt x="7252" y="6158"/>
                  </a:cubicBezTo>
                  <a:cubicBezTo>
                    <a:pt x="7322" y="5723"/>
                    <a:pt x="7367" y="5277"/>
                    <a:pt x="7388" y="4837"/>
                  </a:cubicBezTo>
                  <a:close/>
                  <a:moveTo>
                    <a:pt x="12165" y="1714"/>
                  </a:moveTo>
                  <a:cubicBezTo>
                    <a:pt x="12833" y="2061"/>
                    <a:pt x="13444" y="2536"/>
                    <a:pt x="13976" y="3109"/>
                  </a:cubicBezTo>
                  <a:cubicBezTo>
                    <a:pt x="14508" y="3681"/>
                    <a:pt x="14966" y="4358"/>
                    <a:pt x="15323" y="5119"/>
                  </a:cubicBezTo>
                  <a:cubicBezTo>
                    <a:pt x="15135" y="5279"/>
                    <a:pt x="14943" y="5447"/>
                    <a:pt x="14767" y="5623"/>
                  </a:cubicBezTo>
                  <a:cubicBezTo>
                    <a:pt x="14452" y="5937"/>
                    <a:pt x="14161" y="6275"/>
                    <a:pt x="13887" y="6637"/>
                  </a:cubicBezTo>
                  <a:cubicBezTo>
                    <a:pt x="13463" y="6300"/>
                    <a:pt x="13028" y="5990"/>
                    <a:pt x="12576" y="5708"/>
                  </a:cubicBezTo>
                  <a:cubicBezTo>
                    <a:pt x="12124" y="5426"/>
                    <a:pt x="11652" y="5180"/>
                    <a:pt x="11175" y="4955"/>
                  </a:cubicBezTo>
                  <a:lnTo>
                    <a:pt x="12165" y="1714"/>
                  </a:lnTo>
                  <a:close/>
                  <a:moveTo>
                    <a:pt x="6686" y="8384"/>
                  </a:moveTo>
                  <a:lnTo>
                    <a:pt x="8930" y="9363"/>
                  </a:lnTo>
                  <a:lnTo>
                    <a:pt x="8095" y="12077"/>
                  </a:lnTo>
                  <a:cubicBezTo>
                    <a:pt x="7666" y="11873"/>
                    <a:pt x="7252" y="11647"/>
                    <a:pt x="6844" y="11394"/>
                  </a:cubicBezTo>
                  <a:cubicBezTo>
                    <a:pt x="6436" y="11141"/>
                    <a:pt x="6042" y="10862"/>
                    <a:pt x="5658" y="10561"/>
                  </a:cubicBezTo>
                  <a:cubicBezTo>
                    <a:pt x="5865" y="10226"/>
                    <a:pt x="6051" y="9868"/>
                    <a:pt x="6224" y="9506"/>
                  </a:cubicBezTo>
                  <a:cubicBezTo>
                    <a:pt x="6396" y="9143"/>
                    <a:pt x="6550" y="8768"/>
                    <a:pt x="6686" y="8384"/>
                  </a:cubicBezTo>
                  <a:close/>
                  <a:moveTo>
                    <a:pt x="5128" y="11344"/>
                  </a:moveTo>
                  <a:cubicBezTo>
                    <a:pt x="5549" y="11678"/>
                    <a:pt x="5983" y="11984"/>
                    <a:pt x="6431" y="12263"/>
                  </a:cubicBezTo>
                  <a:cubicBezTo>
                    <a:pt x="6880" y="12542"/>
                    <a:pt x="7336" y="12800"/>
                    <a:pt x="7808" y="13023"/>
                  </a:cubicBezTo>
                  <a:lnTo>
                    <a:pt x="6820" y="16246"/>
                  </a:lnTo>
                  <a:cubicBezTo>
                    <a:pt x="6157" y="15901"/>
                    <a:pt x="5551" y="15437"/>
                    <a:pt x="5023" y="14871"/>
                  </a:cubicBezTo>
                  <a:cubicBezTo>
                    <a:pt x="4495" y="14304"/>
                    <a:pt x="4047" y="13632"/>
                    <a:pt x="3690" y="12880"/>
                  </a:cubicBezTo>
                  <a:cubicBezTo>
                    <a:pt x="3863" y="12732"/>
                    <a:pt x="4034" y="12588"/>
                    <a:pt x="4196" y="12426"/>
                  </a:cubicBezTo>
                  <a:cubicBezTo>
                    <a:pt x="4362" y="12260"/>
                    <a:pt x="4521" y="12077"/>
                    <a:pt x="4677" y="11896"/>
                  </a:cubicBezTo>
                  <a:cubicBezTo>
                    <a:pt x="4831" y="11716"/>
                    <a:pt x="4984" y="11536"/>
                    <a:pt x="5128" y="11344"/>
                  </a:cubicBezTo>
                  <a:close/>
                  <a:moveTo>
                    <a:pt x="10890" y="5883"/>
                  </a:moveTo>
                  <a:cubicBezTo>
                    <a:pt x="11322" y="6088"/>
                    <a:pt x="11745" y="6330"/>
                    <a:pt x="12155" y="6586"/>
                  </a:cubicBezTo>
                  <a:cubicBezTo>
                    <a:pt x="12566" y="6841"/>
                    <a:pt x="12970" y="7117"/>
                    <a:pt x="13357" y="7420"/>
                  </a:cubicBezTo>
                  <a:cubicBezTo>
                    <a:pt x="13134" y="7775"/>
                    <a:pt x="12924" y="8140"/>
                    <a:pt x="12741" y="8526"/>
                  </a:cubicBezTo>
                  <a:cubicBezTo>
                    <a:pt x="12557" y="8911"/>
                    <a:pt x="12392" y="9315"/>
                    <a:pt x="12250" y="9727"/>
                  </a:cubicBezTo>
                  <a:lnTo>
                    <a:pt x="10012" y="8758"/>
                  </a:lnTo>
                  <a:lnTo>
                    <a:pt x="10890" y="5883"/>
                  </a:lnTo>
                  <a:close/>
                  <a:moveTo>
                    <a:pt x="9726" y="9704"/>
                  </a:moveTo>
                  <a:lnTo>
                    <a:pt x="11963" y="10674"/>
                  </a:lnTo>
                  <a:cubicBezTo>
                    <a:pt x="11858" y="11075"/>
                    <a:pt x="11775" y="11483"/>
                    <a:pt x="11711" y="11891"/>
                  </a:cubicBezTo>
                  <a:cubicBezTo>
                    <a:pt x="11647" y="12299"/>
                    <a:pt x="11605" y="12707"/>
                    <a:pt x="11582" y="13121"/>
                  </a:cubicBezTo>
                  <a:cubicBezTo>
                    <a:pt x="11125" y="13057"/>
                    <a:pt x="10671" y="12969"/>
                    <a:pt x="10223" y="12851"/>
                  </a:cubicBezTo>
                  <a:cubicBezTo>
                    <a:pt x="9773" y="12733"/>
                    <a:pt x="9330" y="12589"/>
                    <a:pt x="8891" y="12417"/>
                  </a:cubicBezTo>
                  <a:lnTo>
                    <a:pt x="9726" y="9704"/>
                  </a:lnTo>
                  <a:close/>
                  <a:moveTo>
                    <a:pt x="15110" y="6653"/>
                  </a:moveTo>
                  <a:cubicBezTo>
                    <a:pt x="15286" y="6465"/>
                    <a:pt x="15468" y="6291"/>
                    <a:pt x="15660" y="6121"/>
                  </a:cubicBezTo>
                  <a:cubicBezTo>
                    <a:pt x="15809" y="6562"/>
                    <a:pt x="15931" y="7009"/>
                    <a:pt x="16010" y="7466"/>
                  </a:cubicBezTo>
                  <a:cubicBezTo>
                    <a:pt x="16090" y="7922"/>
                    <a:pt x="16131" y="8379"/>
                    <a:pt x="16141" y="8842"/>
                  </a:cubicBezTo>
                  <a:cubicBezTo>
                    <a:pt x="15901" y="8554"/>
                    <a:pt x="15654" y="8277"/>
                    <a:pt x="15397" y="8010"/>
                  </a:cubicBezTo>
                  <a:cubicBezTo>
                    <a:pt x="15141" y="7743"/>
                    <a:pt x="14873" y="7490"/>
                    <a:pt x="14601" y="7245"/>
                  </a:cubicBezTo>
                  <a:cubicBezTo>
                    <a:pt x="14764" y="7040"/>
                    <a:pt x="14933" y="6842"/>
                    <a:pt x="15110" y="6653"/>
                  </a:cubicBezTo>
                  <a:close/>
                  <a:moveTo>
                    <a:pt x="8605" y="13364"/>
                  </a:moveTo>
                  <a:cubicBezTo>
                    <a:pt x="9087" y="13554"/>
                    <a:pt x="9570" y="13710"/>
                    <a:pt x="10065" y="13838"/>
                  </a:cubicBezTo>
                  <a:cubicBezTo>
                    <a:pt x="10559" y="13967"/>
                    <a:pt x="11066" y="14066"/>
                    <a:pt x="11569" y="14133"/>
                  </a:cubicBezTo>
                  <a:cubicBezTo>
                    <a:pt x="11579" y="14514"/>
                    <a:pt x="11603" y="14895"/>
                    <a:pt x="11648" y="15274"/>
                  </a:cubicBezTo>
                  <a:cubicBezTo>
                    <a:pt x="11692" y="15654"/>
                    <a:pt x="11756" y="16032"/>
                    <a:pt x="11835" y="16408"/>
                  </a:cubicBezTo>
                  <a:cubicBezTo>
                    <a:pt x="11155" y="16713"/>
                    <a:pt x="10449" y="16878"/>
                    <a:pt x="9738" y="16909"/>
                  </a:cubicBezTo>
                  <a:cubicBezTo>
                    <a:pt x="9027" y="16939"/>
                    <a:pt x="8310" y="16829"/>
                    <a:pt x="7616" y="16587"/>
                  </a:cubicBezTo>
                  <a:lnTo>
                    <a:pt x="8605" y="13364"/>
                  </a:lnTo>
                  <a:close/>
                  <a:moveTo>
                    <a:pt x="14057" y="8008"/>
                  </a:moveTo>
                  <a:cubicBezTo>
                    <a:pt x="14422" y="8336"/>
                    <a:pt x="14775" y="8688"/>
                    <a:pt x="15111" y="9058"/>
                  </a:cubicBezTo>
                  <a:cubicBezTo>
                    <a:pt x="15447" y="9427"/>
                    <a:pt x="15766" y="9826"/>
                    <a:pt x="16070" y="10235"/>
                  </a:cubicBezTo>
                  <a:cubicBezTo>
                    <a:pt x="16047" y="10415"/>
                    <a:pt x="16018" y="10583"/>
                    <a:pt x="15985" y="10761"/>
                  </a:cubicBezTo>
                  <a:cubicBezTo>
                    <a:pt x="15951" y="10940"/>
                    <a:pt x="15911" y="11124"/>
                    <a:pt x="15868" y="11301"/>
                  </a:cubicBezTo>
                  <a:lnTo>
                    <a:pt x="13053" y="10078"/>
                  </a:lnTo>
                  <a:cubicBezTo>
                    <a:pt x="13184" y="9710"/>
                    <a:pt x="13327" y="9355"/>
                    <a:pt x="13495" y="9009"/>
                  </a:cubicBezTo>
                  <a:cubicBezTo>
                    <a:pt x="13664" y="8665"/>
                    <a:pt x="13854" y="8326"/>
                    <a:pt x="14057" y="8008"/>
                  </a:cubicBezTo>
                  <a:close/>
                  <a:moveTo>
                    <a:pt x="12766" y="11024"/>
                  </a:moveTo>
                  <a:lnTo>
                    <a:pt x="15589" y="12239"/>
                  </a:lnTo>
                  <a:cubicBezTo>
                    <a:pt x="15538" y="12378"/>
                    <a:pt x="15478" y="12511"/>
                    <a:pt x="15420" y="12645"/>
                  </a:cubicBezTo>
                  <a:cubicBezTo>
                    <a:pt x="15362" y="12780"/>
                    <a:pt x="15300" y="12919"/>
                    <a:pt x="15235" y="13050"/>
                  </a:cubicBezTo>
                  <a:cubicBezTo>
                    <a:pt x="14772" y="13134"/>
                    <a:pt x="14310" y="13191"/>
                    <a:pt x="13844" y="13218"/>
                  </a:cubicBezTo>
                  <a:cubicBezTo>
                    <a:pt x="13378" y="13245"/>
                    <a:pt x="12908" y="13241"/>
                    <a:pt x="12443" y="13211"/>
                  </a:cubicBezTo>
                  <a:cubicBezTo>
                    <a:pt x="12460" y="12841"/>
                    <a:pt x="12494" y="12472"/>
                    <a:pt x="12547" y="12107"/>
                  </a:cubicBezTo>
                  <a:cubicBezTo>
                    <a:pt x="12600" y="11742"/>
                    <a:pt x="12676" y="11384"/>
                    <a:pt x="12766" y="11024"/>
                  </a:cubicBezTo>
                  <a:close/>
                  <a:moveTo>
                    <a:pt x="12438" y="14214"/>
                  </a:moveTo>
                  <a:cubicBezTo>
                    <a:pt x="12795" y="14237"/>
                    <a:pt x="13149" y="14242"/>
                    <a:pt x="13506" y="14233"/>
                  </a:cubicBezTo>
                  <a:cubicBezTo>
                    <a:pt x="13864" y="14224"/>
                    <a:pt x="14224" y="14202"/>
                    <a:pt x="14580" y="14161"/>
                  </a:cubicBezTo>
                  <a:cubicBezTo>
                    <a:pt x="14335" y="14508"/>
                    <a:pt x="14059" y="14833"/>
                    <a:pt x="13766" y="15126"/>
                  </a:cubicBezTo>
                  <a:cubicBezTo>
                    <a:pt x="13423" y="15468"/>
                    <a:pt x="13055" y="15770"/>
                    <a:pt x="12662" y="16024"/>
                  </a:cubicBezTo>
                  <a:cubicBezTo>
                    <a:pt x="12600" y="15725"/>
                    <a:pt x="12549" y="15426"/>
                    <a:pt x="12511" y="15125"/>
                  </a:cubicBezTo>
                  <a:cubicBezTo>
                    <a:pt x="12473" y="14823"/>
                    <a:pt x="12451" y="14517"/>
                    <a:pt x="12438" y="1421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06" name="Shape 10439">
              <a:extLst>
                <a:ext uri="{FF2B5EF4-FFF2-40B4-BE49-F238E27FC236}">
                  <a16:creationId xmlns:a16="http://schemas.microsoft.com/office/drawing/2014/main" id="{D081F51B-18C6-6446-B725-3E436F1C69AB}"/>
                </a:ext>
              </a:extLst>
            </p:cNvPr>
            <p:cNvSpPr/>
            <p:nvPr/>
          </p:nvSpPr>
          <p:spPr>
            <a:xfrm>
              <a:off x="15028523" y="10196678"/>
              <a:ext cx="417298" cy="446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72" h="21028" extrusionOk="0">
                  <a:moveTo>
                    <a:pt x="11134" y="0"/>
                  </a:moveTo>
                  <a:cubicBezTo>
                    <a:pt x="10473" y="291"/>
                    <a:pt x="9829" y="670"/>
                    <a:pt x="9218" y="1133"/>
                  </a:cubicBezTo>
                  <a:cubicBezTo>
                    <a:pt x="8205" y="1900"/>
                    <a:pt x="7241" y="3000"/>
                    <a:pt x="7232" y="4263"/>
                  </a:cubicBezTo>
                  <a:cubicBezTo>
                    <a:pt x="7232" y="4376"/>
                    <a:pt x="7251" y="4474"/>
                    <a:pt x="7265" y="4578"/>
                  </a:cubicBezTo>
                  <a:lnTo>
                    <a:pt x="5151" y="2019"/>
                  </a:lnTo>
                  <a:cubicBezTo>
                    <a:pt x="5136" y="2030"/>
                    <a:pt x="5118" y="2041"/>
                    <a:pt x="5102" y="2053"/>
                  </a:cubicBezTo>
                  <a:cubicBezTo>
                    <a:pt x="5027" y="2106"/>
                    <a:pt x="4955" y="2159"/>
                    <a:pt x="4880" y="2213"/>
                  </a:cubicBezTo>
                  <a:lnTo>
                    <a:pt x="7423" y="5900"/>
                  </a:lnTo>
                  <a:cubicBezTo>
                    <a:pt x="4977" y="5414"/>
                    <a:pt x="2486" y="6475"/>
                    <a:pt x="1082" y="8857"/>
                  </a:cubicBezTo>
                  <a:cubicBezTo>
                    <a:pt x="-1074" y="12513"/>
                    <a:pt x="95" y="17729"/>
                    <a:pt x="3688" y="19976"/>
                  </a:cubicBezTo>
                  <a:cubicBezTo>
                    <a:pt x="6286" y="21600"/>
                    <a:pt x="9522" y="21245"/>
                    <a:pt x="12057" y="19586"/>
                  </a:cubicBezTo>
                  <a:cubicBezTo>
                    <a:pt x="14335" y="19918"/>
                    <a:pt x="16643" y="19169"/>
                    <a:pt x="18072" y="17172"/>
                  </a:cubicBezTo>
                  <a:cubicBezTo>
                    <a:pt x="20526" y="13741"/>
                    <a:pt x="19342" y="8581"/>
                    <a:pt x="15911" y="5901"/>
                  </a:cubicBezTo>
                  <a:cubicBezTo>
                    <a:pt x="14980" y="5173"/>
                    <a:pt x="13948" y="4703"/>
                    <a:pt x="12864" y="4562"/>
                  </a:cubicBezTo>
                  <a:cubicBezTo>
                    <a:pt x="12076" y="4459"/>
                    <a:pt x="11291" y="4541"/>
                    <a:pt x="10539" y="4763"/>
                  </a:cubicBezTo>
                  <a:cubicBezTo>
                    <a:pt x="10955" y="4092"/>
                    <a:pt x="11179" y="3259"/>
                    <a:pt x="11250" y="2443"/>
                  </a:cubicBezTo>
                  <a:cubicBezTo>
                    <a:pt x="11324" y="1599"/>
                    <a:pt x="11285" y="776"/>
                    <a:pt x="11134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07" name="Shape 10440">
              <a:extLst>
                <a:ext uri="{FF2B5EF4-FFF2-40B4-BE49-F238E27FC236}">
                  <a16:creationId xmlns:a16="http://schemas.microsoft.com/office/drawing/2014/main" id="{F36FE6B6-0B77-5149-B884-D452DF5299C3}"/>
                </a:ext>
              </a:extLst>
            </p:cNvPr>
            <p:cNvSpPr/>
            <p:nvPr/>
          </p:nvSpPr>
          <p:spPr>
            <a:xfrm>
              <a:off x="16217782" y="9944071"/>
              <a:ext cx="446855" cy="494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600" extrusionOk="0">
                  <a:moveTo>
                    <a:pt x="10339" y="0"/>
                  </a:moveTo>
                  <a:cubicBezTo>
                    <a:pt x="8560" y="0"/>
                    <a:pt x="6992" y="1375"/>
                    <a:pt x="5917" y="3576"/>
                  </a:cubicBezTo>
                  <a:cubicBezTo>
                    <a:pt x="5568" y="3546"/>
                    <a:pt x="5234" y="3529"/>
                    <a:pt x="4903" y="3529"/>
                  </a:cubicBezTo>
                  <a:cubicBezTo>
                    <a:pt x="2761" y="3529"/>
                    <a:pt x="1171" y="4188"/>
                    <a:pt x="431" y="5396"/>
                  </a:cubicBezTo>
                  <a:cubicBezTo>
                    <a:pt x="-452" y="6840"/>
                    <a:pt x="119" y="8796"/>
                    <a:pt x="1578" y="10761"/>
                  </a:cubicBezTo>
                  <a:cubicBezTo>
                    <a:pt x="84" y="12747"/>
                    <a:pt x="-461" y="14730"/>
                    <a:pt x="431" y="16188"/>
                  </a:cubicBezTo>
                  <a:cubicBezTo>
                    <a:pt x="1171" y="17397"/>
                    <a:pt x="2760" y="18055"/>
                    <a:pt x="4903" y="18055"/>
                  </a:cubicBezTo>
                  <a:cubicBezTo>
                    <a:pt x="5246" y="18055"/>
                    <a:pt x="5621" y="18010"/>
                    <a:pt x="5983" y="17976"/>
                  </a:cubicBezTo>
                  <a:cubicBezTo>
                    <a:pt x="7057" y="20156"/>
                    <a:pt x="8570" y="21600"/>
                    <a:pt x="10339" y="21600"/>
                  </a:cubicBezTo>
                  <a:cubicBezTo>
                    <a:pt x="12118" y="21600"/>
                    <a:pt x="13685" y="20225"/>
                    <a:pt x="14761" y="18024"/>
                  </a:cubicBezTo>
                  <a:cubicBezTo>
                    <a:pt x="15110" y="18054"/>
                    <a:pt x="15460" y="18071"/>
                    <a:pt x="15791" y="18071"/>
                  </a:cubicBezTo>
                  <a:cubicBezTo>
                    <a:pt x="17934" y="18071"/>
                    <a:pt x="19507" y="17412"/>
                    <a:pt x="20246" y="16204"/>
                  </a:cubicBezTo>
                  <a:cubicBezTo>
                    <a:pt x="21134" y="14753"/>
                    <a:pt x="20576" y="12782"/>
                    <a:pt x="19099" y="10808"/>
                  </a:cubicBezTo>
                  <a:cubicBezTo>
                    <a:pt x="20594" y="8822"/>
                    <a:pt x="21139" y="6839"/>
                    <a:pt x="20246" y="5380"/>
                  </a:cubicBezTo>
                  <a:cubicBezTo>
                    <a:pt x="19508" y="4173"/>
                    <a:pt x="17934" y="3514"/>
                    <a:pt x="15791" y="3514"/>
                  </a:cubicBezTo>
                  <a:cubicBezTo>
                    <a:pt x="15438" y="3514"/>
                    <a:pt x="15052" y="3573"/>
                    <a:pt x="14677" y="3608"/>
                  </a:cubicBezTo>
                  <a:cubicBezTo>
                    <a:pt x="13604" y="1440"/>
                    <a:pt x="12102" y="0"/>
                    <a:pt x="10339" y="0"/>
                  </a:cubicBezTo>
                  <a:close/>
                  <a:moveTo>
                    <a:pt x="10339" y="1004"/>
                  </a:moveTo>
                  <a:cubicBezTo>
                    <a:pt x="11591" y="1004"/>
                    <a:pt x="12710" y="2093"/>
                    <a:pt x="13580" y="3733"/>
                  </a:cubicBezTo>
                  <a:cubicBezTo>
                    <a:pt x="12541" y="3915"/>
                    <a:pt x="11452" y="4238"/>
                    <a:pt x="10355" y="4643"/>
                  </a:cubicBezTo>
                  <a:cubicBezTo>
                    <a:pt x="9226" y="4226"/>
                    <a:pt x="8099" y="3899"/>
                    <a:pt x="7031" y="3718"/>
                  </a:cubicBezTo>
                  <a:cubicBezTo>
                    <a:pt x="7905" y="2046"/>
                    <a:pt x="9073" y="1004"/>
                    <a:pt x="10339" y="1004"/>
                  </a:cubicBezTo>
                  <a:close/>
                  <a:moveTo>
                    <a:pt x="15791" y="4518"/>
                  </a:moveTo>
                  <a:cubicBezTo>
                    <a:pt x="17538" y="4518"/>
                    <a:pt x="18791" y="4998"/>
                    <a:pt x="19332" y="5882"/>
                  </a:cubicBezTo>
                  <a:cubicBezTo>
                    <a:pt x="19959" y="6907"/>
                    <a:pt x="19540" y="8380"/>
                    <a:pt x="18468" y="9914"/>
                  </a:cubicBezTo>
                  <a:cubicBezTo>
                    <a:pt x="17787" y="9159"/>
                    <a:pt x="16951" y="8410"/>
                    <a:pt x="16007" y="7702"/>
                  </a:cubicBezTo>
                  <a:cubicBezTo>
                    <a:pt x="15826" y="6556"/>
                    <a:pt x="15554" y="5511"/>
                    <a:pt x="15193" y="4565"/>
                  </a:cubicBezTo>
                  <a:cubicBezTo>
                    <a:pt x="15389" y="4554"/>
                    <a:pt x="15602" y="4518"/>
                    <a:pt x="15791" y="4518"/>
                  </a:cubicBezTo>
                  <a:close/>
                  <a:moveTo>
                    <a:pt x="4903" y="4533"/>
                  </a:moveTo>
                  <a:cubicBezTo>
                    <a:pt x="5095" y="4533"/>
                    <a:pt x="5302" y="4538"/>
                    <a:pt x="5501" y="4549"/>
                  </a:cubicBezTo>
                  <a:cubicBezTo>
                    <a:pt x="5130" y="5520"/>
                    <a:pt x="4852" y="6633"/>
                    <a:pt x="4670" y="7812"/>
                  </a:cubicBezTo>
                  <a:cubicBezTo>
                    <a:pt x="3730" y="8526"/>
                    <a:pt x="2966" y="9248"/>
                    <a:pt x="2293" y="10008"/>
                  </a:cubicBezTo>
                  <a:cubicBezTo>
                    <a:pt x="1175" y="8445"/>
                    <a:pt x="708" y="6940"/>
                    <a:pt x="1346" y="5898"/>
                  </a:cubicBezTo>
                  <a:cubicBezTo>
                    <a:pt x="1887" y="5014"/>
                    <a:pt x="3156" y="4533"/>
                    <a:pt x="4903" y="4533"/>
                  </a:cubicBezTo>
                  <a:close/>
                  <a:moveTo>
                    <a:pt x="14062" y="4659"/>
                  </a:moveTo>
                  <a:cubicBezTo>
                    <a:pt x="14333" y="5325"/>
                    <a:pt x="14582" y="6051"/>
                    <a:pt x="14761" y="6839"/>
                  </a:cubicBezTo>
                  <a:cubicBezTo>
                    <a:pt x="14294" y="6539"/>
                    <a:pt x="13808" y="6239"/>
                    <a:pt x="13298" y="5961"/>
                  </a:cubicBezTo>
                  <a:cubicBezTo>
                    <a:pt x="12768" y="5672"/>
                    <a:pt x="12225" y="5480"/>
                    <a:pt x="11685" y="5239"/>
                  </a:cubicBezTo>
                  <a:cubicBezTo>
                    <a:pt x="12500" y="4985"/>
                    <a:pt x="13298" y="4775"/>
                    <a:pt x="14062" y="4659"/>
                  </a:cubicBezTo>
                  <a:close/>
                  <a:moveTo>
                    <a:pt x="6599" y="4675"/>
                  </a:moveTo>
                  <a:cubicBezTo>
                    <a:pt x="7326" y="4784"/>
                    <a:pt x="8103" y="5021"/>
                    <a:pt x="8876" y="5255"/>
                  </a:cubicBezTo>
                  <a:cubicBezTo>
                    <a:pt x="8379" y="5481"/>
                    <a:pt x="7868" y="5695"/>
                    <a:pt x="7380" y="5961"/>
                  </a:cubicBezTo>
                  <a:cubicBezTo>
                    <a:pt x="6837" y="6256"/>
                    <a:pt x="6443" y="6613"/>
                    <a:pt x="5950" y="6933"/>
                  </a:cubicBezTo>
                  <a:cubicBezTo>
                    <a:pt x="6128" y="6137"/>
                    <a:pt x="6326" y="5348"/>
                    <a:pt x="6599" y="4675"/>
                  </a:cubicBezTo>
                  <a:close/>
                  <a:moveTo>
                    <a:pt x="10405" y="5788"/>
                  </a:moveTo>
                  <a:cubicBezTo>
                    <a:pt x="11196" y="6102"/>
                    <a:pt x="11987" y="6415"/>
                    <a:pt x="12766" y="6839"/>
                  </a:cubicBezTo>
                  <a:cubicBezTo>
                    <a:pt x="13571" y="7278"/>
                    <a:pt x="14317" y="7751"/>
                    <a:pt x="15010" y="8251"/>
                  </a:cubicBezTo>
                  <a:cubicBezTo>
                    <a:pt x="15123" y="9067"/>
                    <a:pt x="15193" y="9915"/>
                    <a:pt x="15193" y="10792"/>
                  </a:cubicBezTo>
                  <a:cubicBezTo>
                    <a:pt x="15193" y="11657"/>
                    <a:pt x="15070" y="12466"/>
                    <a:pt x="14960" y="13271"/>
                  </a:cubicBezTo>
                  <a:cubicBezTo>
                    <a:pt x="14260" y="13779"/>
                    <a:pt x="13583" y="14300"/>
                    <a:pt x="12766" y="14745"/>
                  </a:cubicBezTo>
                  <a:cubicBezTo>
                    <a:pt x="11937" y="15197"/>
                    <a:pt x="11096" y="15469"/>
                    <a:pt x="10256" y="15796"/>
                  </a:cubicBezTo>
                  <a:cubicBezTo>
                    <a:pt x="9475" y="15485"/>
                    <a:pt x="8681" y="15180"/>
                    <a:pt x="7912" y="14761"/>
                  </a:cubicBezTo>
                  <a:cubicBezTo>
                    <a:pt x="7107" y="14323"/>
                    <a:pt x="6360" y="13849"/>
                    <a:pt x="5668" y="13349"/>
                  </a:cubicBezTo>
                  <a:cubicBezTo>
                    <a:pt x="5554" y="12533"/>
                    <a:pt x="5501" y="11669"/>
                    <a:pt x="5501" y="10792"/>
                  </a:cubicBezTo>
                  <a:cubicBezTo>
                    <a:pt x="5501" y="9918"/>
                    <a:pt x="5605" y="9111"/>
                    <a:pt x="5718" y="8298"/>
                  </a:cubicBezTo>
                  <a:cubicBezTo>
                    <a:pt x="6420" y="7788"/>
                    <a:pt x="7092" y="7270"/>
                    <a:pt x="7912" y="6824"/>
                  </a:cubicBezTo>
                  <a:cubicBezTo>
                    <a:pt x="8731" y="6377"/>
                    <a:pt x="9574" y="6113"/>
                    <a:pt x="10405" y="5788"/>
                  </a:cubicBezTo>
                  <a:close/>
                  <a:moveTo>
                    <a:pt x="10339" y="7984"/>
                  </a:moveTo>
                  <a:cubicBezTo>
                    <a:pt x="8690" y="7984"/>
                    <a:pt x="7363" y="9237"/>
                    <a:pt x="7363" y="10792"/>
                  </a:cubicBezTo>
                  <a:cubicBezTo>
                    <a:pt x="7363" y="12348"/>
                    <a:pt x="8690" y="13616"/>
                    <a:pt x="10339" y="13616"/>
                  </a:cubicBezTo>
                  <a:cubicBezTo>
                    <a:pt x="11987" y="13616"/>
                    <a:pt x="13331" y="12348"/>
                    <a:pt x="13331" y="10792"/>
                  </a:cubicBezTo>
                  <a:cubicBezTo>
                    <a:pt x="13331" y="9237"/>
                    <a:pt x="11987" y="7984"/>
                    <a:pt x="10339" y="7984"/>
                  </a:cubicBezTo>
                  <a:close/>
                  <a:moveTo>
                    <a:pt x="4571" y="9098"/>
                  </a:moveTo>
                  <a:cubicBezTo>
                    <a:pt x="4522" y="9664"/>
                    <a:pt x="4438" y="10197"/>
                    <a:pt x="4438" y="10792"/>
                  </a:cubicBezTo>
                  <a:cubicBezTo>
                    <a:pt x="4438" y="11349"/>
                    <a:pt x="4462" y="11892"/>
                    <a:pt x="4504" y="12424"/>
                  </a:cubicBezTo>
                  <a:cubicBezTo>
                    <a:pt x="3891" y="11902"/>
                    <a:pt x="3374" y="11375"/>
                    <a:pt x="2908" y="10839"/>
                  </a:cubicBezTo>
                  <a:cubicBezTo>
                    <a:pt x="3403" y="10260"/>
                    <a:pt x="3903" y="9661"/>
                    <a:pt x="4571" y="9098"/>
                  </a:cubicBezTo>
                  <a:close/>
                  <a:moveTo>
                    <a:pt x="16190" y="9176"/>
                  </a:moveTo>
                  <a:cubicBezTo>
                    <a:pt x="16796" y="9693"/>
                    <a:pt x="17307" y="10215"/>
                    <a:pt x="17769" y="10745"/>
                  </a:cubicBezTo>
                  <a:cubicBezTo>
                    <a:pt x="17273" y="11325"/>
                    <a:pt x="16776" y="11907"/>
                    <a:pt x="16107" y="12471"/>
                  </a:cubicBezTo>
                  <a:cubicBezTo>
                    <a:pt x="16155" y="11912"/>
                    <a:pt x="16257" y="11379"/>
                    <a:pt x="16257" y="10792"/>
                  </a:cubicBezTo>
                  <a:cubicBezTo>
                    <a:pt x="16257" y="10236"/>
                    <a:pt x="16233" y="9708"/>
                    <a:pt x="16190" y="9176"/>
                  </a:cubicBezTo>
                  <a:close/>
                  <a:moveTo>
                    <a:pt x="18384" y="11576"/>
                  </a:moveTo>
                  <a:cubicBezTo>
                    <a:pt x="19512" y="13146"/>
                    <a:pt x="19972" y="14656"/>
                    <a:pt x="19332" y="15702"/>
                  </a:cubicBezTo>
                  <a:cubicBezTo>
                    <a:pt x="18791" y="16586"/>
                    <a:pt x="17537" y="17067"/>
                    <a:pt x="15791" y="17067"/>
                  </a:cubicBezTo>
                  <a:cubicBezTo>
                    <a:pt x="15599" y="17067"/>
                    <a:pt x="15392" y="17047"/>
                    <a:pt x="15193" y="17035"/>
                  </a:cubicBezTo>
                  <a:cubicBezTo>
                    <a:pt x="15564" y="16065"/>
                    <a:pt x="15826" y="14967"/>
                    <a:pt x="16007" y="13788"/>
                  </a:cubicBezTo>
                  <a:cubicBezTo>
                    <a:pt x="16951" y="13073"/>
                    <a:pt x="17710" y="12337"/>
                    <a:pt x="18384" y="11576"/>
                  </a:cubicBezTo>
                  <a:close/>
                  <a:moveTo>
                    <a:pt x="2210" y="11655"/>
                  </a:moveTo>
                  <a:cubicBezTo>
                    <a:pt x="2896" y="12420"/>
                    <a:pt x="3714" y="13165"/>
                    <a:pt x="4670" y="13882"/>
                  </a:cubicBezTo>
                  <a:cubicBezTo>
                    <a:pt x="4849" y="15014"/>
                    <a:pt x="5113" y="16067"/>
                    <a:pt x="5468" y="17004"/>
                  </a:cubicBezTo>
                  <a:cubicBezTo>
                    <a:pt x="5283" y="17014"/>
                    <a:pt x="5081" y="17051"/>
                    <a:pt x="4903" y="17051"/>
                  </a:cubicBezTo>
                  <a:cubicBezTo>
                    <a:pt x="3156" y="17051"/>
                    <a:pt x="1887" y="16571"/>
                    <a:pt x="1346" y="15686"/>
                  </a:cubicBezTo>
                  <a:cubicBezTo>
                    <a:pt x="717" y="14659"/>
                    <a:pt x="1131" y="13193"/>
                    <a:pt x="2210" y="11655"/>
                  </a:cubicBezTo>
                  <a:close/>
                  <a:moveTo>
                    <a:pt x="14744" y="14651"/>
                  </a:moveTo>
                  <a:cubicBezTo>
                    <a:pt x="14565" y="15455"/>
                    <a:pt x="14370" y="16247"/>
                    <a:pt x="14096" y="16925"/>
                  </a:cubicBezTo>
                  <a:cubicBezTo>
                    <a:pt x="13364" y="16816"/>
                    <a:pt x="12580" y="16581"/>
                    <a:pt x="11802" y="16345"/>
                  </a:cubicBezTo>
                  <a:cubicBezTo>
                    <a:pt x="12304" y="16117"/>
                    <a:pt x="12804" y="15892"/>
                    <a:pt x="13298" y="15624"/>
                  </a:cubicBezTo>
                  <a:cubicBezTo>
                    <a:pt x="13843" y="15326"/>
                    <a:pt x="14249" y="14973"/>
                    <a:pt x="14744" y="14651"/>
                  </a:cubicBezTo>
                  <a:close/>
                  <a:moveTo>
                    <a:pt x="5934" y="14761"/>
                  </a:moveTo>
                  <a:cubicBezTo>
                    <a:pt x="6400" y="15061"/>
                    <a:pt x="6869" y="15346"/>
                    <a:pt x="7380" y="15624"/>
                  </a:cubicBezTo>
                  <a:cubicBezTo>
                    <a:pt x="7902" y="15908"/>
                    <a:pt x="8444" y="16107"/>
                    <a:pt x="8976" y="16345"/>
                  </a:cubicBezTo>
                  <a:cubicBezTo>
                    <a:pt x="8160" y="16598"/>
                    <a:pt x="7364" y="16795"/>
                    <a:pt x="6599" y="16910"/>
                  </a:cubicBezTo>
                  <a:cubicBezTo>
                    <a:pt x="6331" y="16249"/>
                    <a:pt x="6110" y="15542"/>
                    <a:pt x="5934" y="14761"/>
                  </a:cubicBezTo>
                  <a:close/>
                  <a:moveTo>
                    <a:pt x="10322" y="16941"/>
                  </a:moveTo>
                  <a:cubicBezTo>
                    <a:pt x="11458" y="17362"/>
                    <a:pt x="12573" y="17700"/>
                    <a:pt x="13647" y="17882"/>
                  </a:cubicBezTo>
                  <a:cubicBezTo>
                    <a:pt x="12773" y="19553"/>
                    <a:pt x="11605" y="20596"/>
                    <a:pt x="10339" y="20596"/>
                  </a:cubicBezTo>
                  <a:cubicBezTo>
                    <a:pt x="9084" y="20596"/>
                    <a:pt x="7951" y="19498"/>
                    <a:pt x="7081" y="17851"/>
                  </a:cubicBezTo>
                  <a:cubicBezTo>
                    <a:pt x="8127" y="17671"/>
                    <a:pt x="9217" y="17349"/>
                    <a:pt x="10322" y="1694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08" name="Shape 10441">
              <a:extLst>
                <a:ext uri="{FF2B5EF4-FFF2-40B4-BE49-F238E27FC236}">
                  <a16:creationId xmlns:a16="http://schemas.microsoft.com/office/drawing/2014/main" id="{44C07A89-5A30-3A45-BD4C-D185B8723335}"/>
                </a:ext>
              </a:extLst>
            </p:cNvPr>
            <p:cNvSpPr/>
            <p:nvPr/>
          </p:nvSpPr>
          <p:spPr>
            <a:xfrm>
              <a:off x="14782479" y="8405887"/>
              <a:ext cx="501644" cy="700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6" h="21363" extrusionOk="0">
                  <a:moveTo>
                    <a:pt x="10609" y="43"/>
                  </a:moveTo>
                  <a:cubicBezTo>
                    <a:pt x="8165" y="-162"/>
                    <a:pt x="5621" y="372"/>
                    <a:pt x="3560" y="1702"/>
                  </a:cubicBezTo>
                  <a:cubicBezTo>
                    <a:pt x="-561" y="4362"/>
                    <a:pt x="-1197" y="9181"/>
                    <a:pt x="2140" y="12465"/>
                  </a:cubicBezTo>
                  <a:cubicBezTo>
                    <a:pt x="4853" y="15135"/>
                    <a:pt x="9359" y="15971"/>
                    <a:pt x="13163" y="14762"/>
                  </a:cubicBezTo>
                  <a:cubicBezTo>
                    <a:pt x="13165" y="14832"/>
                    <a:pt x="13187" y="14904"/>
                    <a:pt x="13225" y="14972"/>
                  </a:cubicBezTo>
                  <a:lnTo>
                    <a:pt x="16612" y="21039"/>
                  </a:lnTo>
                  <a:cubicBezTo>
                    <a:pt x="16765" y="21313"/>
                    <a:pt x="17169" y="21438"/>
                    <a:pt x="17513" y="21316"/>
                  </a:cubicBezTo>
                  <a:lnTo>
                    <a:pt x="17878" y="21186"/>
                  </a:lnTo>
                  <a:cubicBezTo>
                    <a:pt x="18222" y="21064"/>
                    <a:pt x="18373" y="20741"/>
                    <a:pt x="18220" y="20467"/>
                  </a:cubicBezTo>
                  <a:lnTo>
                    <a:pt x="14832" y="14405"/>
                  </a:lnTo>
                  <a:cubicBezTo>
                    <a:pt x="14778" y="14307"/>
                    <a:pt x="14685" y="14238"/>
                    <a:pt x="14581" y="14183"/>
                  </a:cubicBezTo>
                  <a:cubicBezTo>
                    <a:pt x="14946" y="14006"/>
                    <a:pt x="15305" y="13816"/>
                    <a:pt x="15646" y="13596"/>
                  </a:cubicBezTo>
                  <a:cubicBezTo>
                    <a:pt x="19767" y="10937"/>
                    <a:pt x="20403" y="6118"/>
                    <a:pt x="17066" y="2833"/>
                  </a:cubicBezTo>
                  <a:cubicBezTo>
                    <a:pt x="15397" y="1191"/>
                    <a:pt x="13053" y="247"/>
                    <a:pt x="10609" y="43"/>
                  </a:cubicBezTo>
                  <a:close/>
                  <a:moveTo>
                    <a:pt x="10451" y="1237"/>
                  </a:moveTo>
                  <a:cubicBezTo>
                    <a:pt x="12511" y="1410"/>
                    <a:pt x="14487" y="2210"/>
                    <a:pt x="15893" y="3594"/>
                  </a:cubicBezTo>
                  <a:cubicBezTo>
                    <a:pt x="18705" y="6361"/>
                    <a:pt x="18170" y="10422"/>
                    <a:pt x="14697" y="12663"/>
                  </a:cubicBezTo>
                  <a:cubicBezTo>
                    <a:pt x="11225" y="14903"/>
                    <a:pt x="6130" y="14477"/>
                    <a:pt x="3318" y="11709"/>
                  </a:cubicBezTo>
                  <a:cubicBezTo>
                    <a:pt x="506" y="8942"/>
                    <a:pt x="1041" y="4882"/>
                    <a:pt x="4514" y="2641"/>
                  </a:cubicBezTo>
                  <a:cubicBezTo>
                    <a:pt x="6250" y="1520"/>
                    <a:pt x="8392" y="1065"/>
                    <a:pt x="10451" y="123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09" name="Shape 10442">
              <a:extLst>
                <a:ext uri="{FF2B5EF4-FFF2-40B4-BE49-F238E27FC236}">
                  <a16:creationId xmlns:a16="http://schemas.microsoft.com/office/drawing/2014/main" id="{01ADF65B-FA66-5E48-83A3-C021D0C8D99C}"/>
                </a:ext>
              </a:extLst>
            </p:cNvPr>
            <p:cNvSpPr/>
            <p:nvPr/>
          </p:nvSpPr>
          <p:spPr>
            <a:xfrm>
              <a:off x="16163586" y="9475903"/>
              <a:ext cx="425669" cy="396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600" extrusionOk="0">
                  <a:moveTo>
                    <a:pt x="0" y="3459"/>
                  </a:moveTo>
                  <a:lnTo>
                    <a:pt x="1422" y="10208"/>
                  </a:lnTo>
                  <a:cubicBezTo>
                    <a:pt x="1422" y="10208"/>
                    <a:pt x="2469" y="10982"/>
                    <a:pt x="3219" y="10113"/>
                  </a:cubicBezTo>
                  <a:cubicBezTo>
                    <a:pt x="4049" y="9149"/>
                    <a:pt x="6494" y="8518"/>
                    <a:pt x="6992" y="11134"/>
                  </a:cubicBezTo>
                  <a:cubicBezTo>
                    <a:pt x="7491" y="13750"/>
                    <a:pt x="5522" y="14362"/>
                    <a:pt x="4296" y="14027"/>
                  </a:cubicBezTo>
                  <a:cubicBezTo>
                    <a:pt x="3187" y="13725"/>
                    <a:pt x="2357" y="14641"/>
                    <a:pt x="2357" y="14641"/>
                  </a:cubicBezTo>
                  <a:lnTo>
                    <a:pt x="3823" y="21600"/>
                  </a:lnTo>
                  <a:lnTo>
                    <a:pt x="9313" y="20212"/>
                  </a:lnTo>
                  <a:cubicBezTo>
                    <a:pt x="9313" y="20212"/>
                    <a:pt x="9635" y="19276"/>
                    <a:pt x="8958" y="18523"/>
                  </a:cubicBezTo>
                  <a:cubicBezTo>
                    <a:pt x="8134" y="17611"/>
                    <a:pt x="7558" y="15210"/>
                    <a:pt x="10150" y="14555"/>
                  </a:cubicBezTo>
                  <a:cubicBezTo>
                    <a:pt x="12743" y="13899"/>
                    <a:pt x="13216" y="16255"/>
                    <a:pt x="12736" y="17679"/>
                  </a:cubicBezTo>
                  <a:cubicBezTo>
                    <a:pt x="12378" y="18747"/>
                    <a:pt x="13070" y="19262"/>
                    <a:pt x="13070" y="19262"/>
                  </a:cubicBezTo>
                  <a:lnTo>
                    <a:pt x="17693" y="18092"/>
                  </a:lnTo>
                  <a:cubicBezTo>
                    <a:pt x="17693" y="18092"/>
                    <a:pt x="16501" y="13146"/>
                    <a:pt x="16426" y="11786"/>
                  </a:cubicBezTo>
                  <a:cubicBezTo>
                    <a:pt x="16346" y="10328"/>
                    <a:pt x="18026" y="10919"/>
                    <a:pt x="18332" y="11000"/>
                  </a:cubicBezTo>
                  <a:cubicBezTo>
                    <a:pt x="20097" y="11473"/>
                    <a:pt x="21600" y="10153"/>
                    <a:pt x="21079" y="7680"/>
                  </a:cubicBezTo>
                  <a:cubicBezTo>
                    <a:pt x="20558" y="5208"/>
                    <a:pt x="18027" y="5192"/>
                    <a:pt x="17063" y="6452"/>
                  </a:cubicBezTo>
                  <a:cubicBezTo>
                    <a:pt x="16347" y="7388"/>
                    <a:pt x="15661" y="7684"/>
                    <a:pt x="15383" y="7029"/>
                  </a:cubicBezTo>
                  <a:cubicBezTo>
                    <a:pt x="14735" y="5498"/>
                    <a:pt x="13677" y="0"/>
                    <a:pt x="13677" y="0"/>
                  </a:cubicBezTo>
                  <a:lnTo>
                    <a:pt x="9343" y="1096"/>
                  </a:lnTo>
                  <a:cubicBezTo>
                    <a:pt x="9343" y="1096"/>
                    <a:pt x="8732" y="2392"/>
                    <a:pt x="9572" y="3149"/>
                  </a:cubicBezTo>
                  <a:cubicBezTo>
                    <a:pt x="10838" y="4289"/>
                    <a:pt x="10727" y="6525"/>
                    <a:pt x="8669" y="7045"/>
                  </a:cubicBezTo>
                  <a:cubicBezTo>
                    <a:pt x="6612" y="7566"/>
                    <a:pt x="5599" y="5828"/>
                    <a:pt x="6228" y="4123"/>
                  </a:cubicBezTo>
                  <a:cubicBezTo>
                    <a:pt x="6581" y="3168"/>
                    <a:pt x="5664" y="2036"/>
                    <a:pt x="5664" y="2036"/>
                  </a:cubicBezTo>
                  <a:cubicBezTo>
                    <a:pt x="5664" y="2036"/>
                    <a:pt x="0" y="3459"/>
                    <a:pt x="0" y="345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10" name="Shape 10443">
              <a:extLst>
                <a:ext uri="{FF2B5EF4-FFF2-40B4-BE49-F238E27FC236}">
                  <a16:creationId xmlns:a16="http://schemas.microsoft.com/office/drawing/2014/main" id="{E71DBE7E-E5D6-0348-8E1E-235818916B0F}"/>
                </a:ext>
              </a:extLst>
            </p:cNvPr>
            <p:cNvSpPr/>
            <p:nvPr/>
          </p:nvSpPr>
          <p:spPr>
            <a:xfrm>
              <a:off x="14923512" y="9401109"/>
              <a:ext cx="530063" cy="653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41" extrusionOk="0">
                  <a:moveTo>
                    <a:pt x="19725" y="4962"/>
                  </a:moveTo>
                  <a:cubicBezTo>
                    <a:pt x="19481" y="4621"/>
                    <a:pt x="18944" y="4504"/>
                    <a:pt x="18524" y="4700"/>
                  </a:cubicBezTo>
                  <a:lnTo>
                    <a:pt x="16276" y="5753"/>
                  </a:lnTo>
                  <a:cubicBezTo>
                    <a:pt x="16665" y="6156"/>
                    <a:pt x="16967" y="6565"/>
                    <a:pt x="17201" y="6965"/>
                  </a:cubicBezTo>
                  <a:lnTo>
                    <a:pt x="19403" y="5935"/>
                  </a:lnTo>
                  <a:cubicBezTo>
                    <a:pt x="19823" y="5739"/>
                    <a:pt x="19967" y="5303"/>
                    <a:pt x="19725" y="4962"/>
                  </a:cubicBezTo>
                  <a:close/>
                  <a:moveTo>
                    <a:pt x="21339" y="9898"/>
                  </a:moveTo>
                  <a:cubicBezTo>
                    <a:pt x="21338" y="9504"/>
                    <a:pt x="20944" y="9185"/>
                    <a:pt x="20459" y="9185"/>
                  </a:cubicBezTo>
                  <a:lnTo>
                    <a:pt x="17939" y="9183"/>
                  </a:lnTo>
                  <a:cubicBezTo>
                    <a:pt x="17998" y="9688"/>
                    <a:pt x="17984" y="10167"/>
                    <a:pt x="17927" y="10609"/>
                  </a:cubicBezTo>
                  <a:lnTo>
                    <a:pt x="20460" y="10610"/>
                  </a:lnTo>
                  <a:cubicBezTo>
                    <a:pt x="20946" y="10610"/>
                    <a:pt x="21338" y="10292"/>
                    <a:pt x="21339" y="9898"/>
                  </a:cubicBezTo>
                  <a:close/>
                  <a:moveTo>
                    <a:pt x="4324" y="1565"/>
                  </a:moveTo>
                  <a:cubicBezTo>
                    <a:pt x="4080" y="1224"/>
                    <a:pt x="3543" y="1107"/>
                    <a:pt x="3123" y="1304"/>
                  </a:cubicBezTo>
                  <a:cubicBezTo>
                    <a:pt x="2703" y="1501"/>
                    <a:pt x="2559" y="1936"/>
                    <a:pt x="2802" y="2278"/>
                  </a:cubicBezTo>
                  <a:lnTo>
                    <a:pt x="4065" y="4052"/>
                  </a:lnTo>
                  <a:cubicBezTo>
                    <a:pt x="4512" y="3793"/>
                    <a:pt x="5019" y="3548"/>
                    <a:pt x="5588" y="3340"/>
                  </a:cubicBezTo>
                  <a:cubicBezTo>
                    <a:pt x="5588" y="3340"/>
                    <a:pt x="4324" y="1565"/>
                    <a:pt x="4324" y="1565"/>
                  </a:cubicBezTo>
                  <a:close/>
                  <a:moveTo>
                    <a:pt x="10086" y="713"/>
                  </a:moveTo>
                  <a:cubicBezTo>
                    <a:pt x="10086" y="319"/>
                    <a:pt x="9693" y="0"/>
                    <a:pt x="9207" y="0"/>
                  </a:cubicBezTo>
                  <a:cubicBezTo>
                    <a:pt x="8723" y="0"/>
                    <a:pt x="8330" y="319"/>
                    <a:pt x="8330" y="713"/>
                  </a:cubicBezTo>
                  <a:lnTo>
                    <a:pt x="8331" y="2772"/>
                  </a:lnTo>
                  <a:cubicBezTo>
                    <a:pt x="8876" y="2739"/>
                    <a:pt x="9464" y="2751"/>
                    <a:pt x="10088" y="2828"/>
                  </a:cubicBezTo>
                  <a:cubicBezTo>
                    <a:pt x="10088" y="2828"/>
                    <a:pt x="10086" y="713"/>
                    <a:pt x="10086" y="713"/>
                  </a:cubicBezTo>
                  <a:close/>
                  <a:moveTo>
                    <a:pt x="15284" y="1339"/>
                  </a:moveTo>
                  <a:cubicBezTo>
                    <a:pt x="14864" y="1142"/>
                    <a:pt x="14326" y="1258"/>
                    <a:pt x="14084" y="1599"/>
                  </a:cubicBezTo>
                  <a:lnTo>
                    <a:pt x="12730" y="3502"/>
                  </a:lnTo>
                  <a:cubicBezTo>
                    <a:pt x="12923" y="3577"/>
                    <a:pt x="14063" y="4115"/>
                    <a:pt x="14249" y="4220"/>
                  </a:cubicBezTo>
                  <a:lnTo>
                    <a:pt x="15606" y="2312"/>
                  </a:lnTo>
                  <a:cubicBezTo>
                    <a:pt x="15849" y="1971"/>
                    <a:pt x="15704" y="1536"/>
                    <a:pt x="15284" y="1339"/>
                  </a:cubicBezTo>
                  <a:close/>
                  <a:moveTo>
                    <a:pt x="16063" y="12771"/>
                  </a:moveTo>
                  <a:cubicBezTo>
                    <a:pt x="17178" y="10880"/>
                    <a:pt x="17910" y="6928"/>
                    <a:pt x="12930" y="4595"/>
                  </a:cubicBezTo>
                  <a:cubicBezTo>
                    <a:pt x="12930" y="4595"/>
                    <a:pt x="12929" y="4595"/>
                    <a:pt x="12928" y="4595"/>
                  </a:cubicBezTo>
                  <a:cubicBezTo>
                    <a:pt x="12928" y="4594"/>
                    <a:pt x="12927" y="4594"/>
                    <a:pt x="12926" y="4594"/>
                  </a:cubicBezTo>
                  <a:cubicBezTo>
                    <a:pt x="12926" y="4593"/>
                    <a:pt x="12925" y="4593"/>
                    <a:pt x="12924" y="4593"/>
                  </a:cubicBezTo>
                  <a:cubicBezTo>
                    <a:pt x="12924" y="4592"/>
                    <a:pt x="12923" y="4592"/>
                    <a:pt x="12922" y="4592"/>
                  </a:cubicBezTo>
                  <a:cubicBezTo>
                    <a:pt x="7943" y="2259"/>
                    <a:pt x="4092" y="4749"/>
                    <a:pt x="2631" y="6478"/>
                  </a:cubicBezTo>
                  <a:cubicBezTo>
                    <a:pt x="1322" y="8041"/>
                    <a:pt x="1632" y="10216"/>
                    <a:pt x="1621" y="10529"/>
                  </a:cubicBezTo>
                  <a:cubicBezTo>
                    <a:pt x="1602" y="11040"/>
                    <a:pt x="2174" y="13289"/>
                    <a:pt x="1592" y="14216"/>
                  </a:cubicBezTo>
                  <a:cubicBezTo>
                    <a:pt x="792" y="15491"/>
                    <a:pt x="955" y="15611"/>
                    <a:pt x="1594" y="16106"/>
                  </a:cubicBezTo>
                  <a:cubicBezTo>
                    <a:pt x="2244" y="16611"/>
                    <a:pt x="5442" y="18109"/>
                    <a:pt x="6306" y="18314"/>
                  </a:cubicBezTo>
                  <a:cubicBezTo>
                    <a:pt x="7154" y="18515"/>
                    <a:pt x="7364" y="18570"/>
                    <a:pt x="8324" y="17370"/>
                  </a:cubicBezTo>
                  <a:cubicBezTo>
                    <a:pt x="9022" y="16498"/>
                    <a:pt x="11709" y="15775"/>
                    <a:pt x="12245" y="15507"/>
                  </a:cubicBezTo>
                  <a:cubicBezTo>
                    <a:pt x="12574" y="15342"/>
                    <a:pt x="15049" y="14473"/>
                    <a:pt x="16063" y="12771"/>
                  </a:cubicBezTo>
                  <a:close/>
                  <a:moveTo>
                    <a:pt x="5425" y="20157"/>
                  </a:moveTo>
                  <a:cubicBezTo>
                    <a:pt x="5564" y="19962"/>
                    <a:pt x="5481" y="19712"/>
                    <a:pt x="5240" y="19599"/>
                  </a:cubicBezTo>
                  <a:lnTo>
                    <a:pt x="756" y="17498"/>
                  </a:lnTo>
                  <a:cubicBezTo>
                    <a:pt x="515" y="17385"/>
                    <a:pt x="206" y="17452"/>
                    <a:pt x="67" y="17647"/>
                  </a:cubicBezTo>
                  <a:lnTo>
                    <a:pt x="67" y="17647"/>
                  </a:lnTo>
                  <a:cubicBezTo>
                    <a:pt x="-72" y="17843"/>
                    <a:pt x="11" y="18093"/>
                    <a:pt x="252" y="18206"/>
                  </a:cubicBezTo>
                  <a:lnTo>
                    <a:pt x="4736" y="20307"/>
                  </a:lnTo>
                  <a:cubicBezTo>
                    <a:pt x="4977" y="20420"/>
                    <a:pt x="5286" y="20353"/>
                    <a:pt x="5425" y="20157"/>
                  </a:cubicBezTo>
                  <a:cubicBezTo>
                    <a:pt x="5425" y="20157"/>
                    <a:pt x="5425" y="20157"/>
                    <a:pt x="5425" y="20157"/>
                  </a:cubicBezTo>
                  <a:close/>
                  <a:moveTo>
                    <a:pt x="6113" y="19190"/>
                  </a:moveTo>
                  <a:cubicBezTo>
                    <a:pt x="6252" y="18995"/>
                    <a:pt x="6169" y="18745"/>
                    <a:pt x="5928" y="18632"/>
                  </a:cubicBezTo>
                  <a:lnTo>
                    <a:pt x="1444" y="16531"/>
                  </a:lnTo>
                  <a:cubicBezTo>
                    <a:pt x="1203" y="16418"/>
                    <a:pt x="894" y="16485"/>
                    <a:pt x="755" y="16680"/>
                  </a:cubicBezTo>
                  <a:lnTo>
                    <a:pt x="755" y="16680"/>
                  </a:lnTo>
                  <a:cubicBezTo>
                    <a:pt x="616" y="16876"/>
                    <a:pt x="699" y="17126"/>
                    <a:pt x="940" y="17239"/>
                  </a:cubicBezTo>
                  <a:lnTo>
                    <a:pt x="5424" y="19340"/>
                  </a:lnTo>
                  <a:cubicBezTo>
                    <a:pt x="5665" y="19453"/>
                    <a:pt x="5974" y="19386"/>
                    <a:pt x="6113" y="19190"/>
                  </a:cubicBezTo>
                  <a:cubicBezTo>
                    <a:pt x="6113" y="19190"/>
                    <a:pt x="6113" y="19190"/>
                    <a:pt x="6113" y="19190"/>
                  </a:cubicBezTo>
                  <a:close/>
                  <a:moveTo>
                    <a:pt x="360" y="18601"/>
                  </a:moveTo>
                  <a:lnTo>
                    <a:pt x="4260" y="20429"/>
                  </a:lnTo>
                  <a:cubicBezTo>
                    <a:pt x="3639" y="21302"/>
                    <a:pt x="2263" y="21600"/>
                    <a:pt x="1186" y="21095"/>
                  </a:cubicBezTo>
                  <a:cubicBezTo>
                    <a:pt x="109" y="20591"/>
                    <a:pt x="-261" y="19474"/>
                    <a:pt x="360" y="1860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11" name="Shape 10444">
              <a:extLst>
                <a:ext uri="{FF2B5EF4-FFF2-40B4-BE49-F238E27FC236}">
                  <a16:creationId xmlns:a16="http://schemas.microsoft.com/office/drawing/2014/main" id="{D8139592-3843-E14B-AC06-E8AF7D66C90D}"/>
                </a:ext>
              </a:extLst>
            </p:cNvPr>
            <p:cNvSpPr/>
            <p:nvPr/>
          </p:nvSpPr>
          <p:spPr>
            <a:xfrm>
              <a:off x="15668533" y="8652551"/>
              <a:ext cx="371824" cy="371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85" extrusionOk="0">
                  <a:moveTo>
                    <a:pt x="5809" y="19810"/>
                  </a:moveTo>
                  <a:lnTo>
                    <a:pt x="0" y="21585"/>
                  </a:lnTo>
                  <a:lnTo>
                    <a:pt x="1723" y="15720"/>
                  </a:lnTo>
                  <a:cubicBezTo>
                    <a:pt x="1723" y="15720"/>
                    <a:pt x="5809" y="19810"/>
                    <a:pt x="5809" y="19810"/>
                  </a:cubicBezTo>
                  <a:close/>
                  <a:moveTo>
                    <a:pt x="14328" y="11295"/>
                  </a:moveTo>
                  <a:cubicBezTo>
                    <a:pt x="14857" y="12169"/>
                    <a:pt x="15219" y="12941"/>
                    <a:pt x="15338" y="13361"/>
                  </a:cubicBezTo>
                  <a:cubicBezTo>
                    <a:pt x="16735" y="12758"/>
                    <a:pt x="18442" y="13050"/>
                    <a:pt x="19809" y="14418"/>
                  </a:cubicBezTo>
                  <a:cubicBezTo>
                    <a:pt x="21600" y="16210"/>
                    <a:pt x="21590" y="21540"/>
                    <a:pt x="21590" y="21540"/>
                  </a:cubicBezTo>
                  <a:cubicBezTo>
                    <a:pt x="21590" y="21540"/>
                    <a:pt x="21587" y="21538"/>
                    <a:pt x="21583" y="21536"/>
                  </a:cubicBezTo>
                  <a:cubicBezTo>
                    <a:pt x="21586" y="21540"/>
                    <a:pt x="21587" y="21543"/>
                    <a:pt x="21587" y="21543"/>
                  </a:cubicBezTo>
                  <a:cubicBezTo>
                    <a:pt x="21587" y="21543"/>
                    <a:pt x="16257" y="21556"/>
                    <a:pt x="14467" y="19765"/>
                  </a:cubicBezTo>
                  <a:cubicBezTo>
                    <a:pt x="13114" y="18410"/>
                    <a:pt x="12816" y="16721"/>
                    <a:pt x="13396" y="15331"/>
                  </a:cubicBezTo>
                  <a:cubicBezTo>
                    <a:pt x="12981" y="15218"/>
                    <a:pt x="12197" y="14852"/>
                    <a:pt x="11308" y="14314"/>
                  </a:cubicBezTo>
                  <a:lnTo>
                    <a:pt x="6478" y="19142"/>
                  </a:lnTo>
                  <a:lnTo>
                    <a:pt x="2392" y="15051"/>
                  </a:lnTo>
                  <a:lnTo>
                    <a:pt x="6994" y="10450"/>
                  </a:lnTo>
                  <a:cubicBezTo>
                    <a:pt x="4968" y="7962"/>
                    <a:pt x="2105" y="4020"/>
                    <a:pt x="1025" y="2336"/>
                  </a:cubicBezTo>
                  <a:cubicBezTo>
                    <a:pt x="11" y="756"/>
                    <a:pt x="7" y="211"/>
                    <a:pt x="44" y="57"/>
                  </a:cubicBezTo>
                  <a:cubicBezTo>
                    <a:pt x="31" y="43"/>
                    <a:pt x="37" y="38"/>
                    <a:pt x="52" y="32"/>
                  </a:cubicBezTo>
                  <a:cubicBezTo>
                    <a:pt x="59" y="13"/>
                    <a:pt x="65" y="4"/>
                    <a:pt x="65" y="4"/>
                  </a:cubicBezTo>
                  <a:cubicBezTo>
                    <a:pt x="237" y="-15"/>
                    <a:pt x="782" y="-11"/>
                    <a:pt x="2361" y="1003"/>
                  </a:cubicBezTo>
                  <a:cubicBezTo>
                    <a:pt x="4043" y="2084"/>
                    <a:pt x="7984" y="4949"/>
                    <a:pt x="10469" y="6978"/>
                  </a:cubicBezTo>
                  <a:lnTo>
                    <a:pt x="14322" y="3125"/>
                  </a:lnTo>
                  <a:lnTo>
                    <a:pt x="18411" y="7213"/>
                  </a:lnTo>
                  <a:cubicBezTo>
                    <a:pt x="18411" y="7213"/>
                    <a:pt x="14328" y="11295"/>
                    <a:pt x="14328" y="11295"/>
                  </a:cubicBezTo>
                  <a:close/>
                  <a:moveTo>
                    <a:pt x="15005" y="2441"/>
                  </a:moveTo>
                  <a:lnTo>
                    <a:pt x="17418" y="30"/>
                  </a:lnTo>
                  <a:lnTo>
                    <a:pt x="21507" y="4118"/>
                  </a:lnTo>
                  <a:lnTo>
                    <a:pt x="19094" y="6530"/>
                  </a:lnTo>
                  <a:cubicBezTo>
                    <a:pt x="19094" y="6530"/>
                    <a:pt x="15005" y="2441"/>
                    <a:pt x="15005" y="244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12" name="Shape 10445">
              <a:extLst>
                <a:ext uri="{FF2B5EF4-FFF2-40B4-BE49-F238E27FC236}">
                  <a16:creationId xmlns:a16="http://schemas.microsoft.com/office/drawing/2014/main" id="{AFF5102C-DFC3-F641-B1B9-68A8C224DBB9}"/>
                </a:ext>
              </a:extLst>
            </p:cNvPr>
            <p:cNvSpPr/>
            <p:nvPr/>
          </p:nvSpPr>
          <p:spPr>
            <a:xfrm>
              <a:off x="19159242" y="10658993"/>
              <a:ext cx="622764" cy="569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9" h="20716" extrusionOk="0">
                  <a:moveTo>
                    <a:pt x="1339" y="18146"/>
                  </a:moveTo>
                  <a:cubicBezTo>
                    <a:pt x="227" y="16314"/>
                    <a:pt x="661" y="13820"/>
                    <a:pt x="2308" y="12586"/>
                  </a:cubicBezTo>
                  <a:cubicBezTo>
                    <a:pt x="2748" y="12256"/>
                    <a:pt x="3232" y="12053"/>
                    <a:pt x="3725" y="11962"/>
                  </a:cubicBezTo>
                  <a:lnTo>
                    <a:pt x="3738" y="15889"/>
                  </a:lnTo>
                  <a:cubicBezTo>
                    <a:pt x="3739" y="16166"/>
                    <a:pt x="3941" y="16390"/>
                    <a:pt x="4190" y="16389"/>
                  </a:cubicBezTo>
                  <a:cubicBezTo>
                    <a:pt x="4439" y="16388"/>
                    <a:pt x="4640" y="16164"/>
                    <a:pt x="4639" y="15887"/>
                  </a:cubicBezTo>
                  <a:lnTo>
                    <a:pt x="4626" y="11921"/>
                  </a:lnTo>
                  <a:cubicBezTo>
                    <a:pt x="5675" y="12022"/>
                    <a:pt x="6678" y="12627"/>
                    <a:pt x="7312" y="13672"/>
                  </a:cubicBezTo>
                  <a:cubicBezTo>
                    <a:pt x="8425" y="15504"/>
                    <a:pt x="7990" y="17998"/>
                    <a:pt x="6343" y="19232"/>
                  </a:cubicBezTo>
                  <a:cubicBezTo>
                    <a:pt x="4697" y="20465"/>
                    <a:pt x="2452" y="19979"/>
                    <a:pt x="1339" y="18146"/>
                  </a:cubicBezTo>
                  <a:close/>
                  <a:moveTo>
                    <a:pt x="3670" y="7857"/>
                  </a:moveTo>
                  <a:lnTo>
                    <a:pt x="5119" y="6772"/>
                  </a:lnTo>
                  <a:cubicBezTo>
                    <a:pt x="5283" y="6649"/>
                    <a:pt x="5395" y="6369"/>
                    <a:pt x="5367" y="6151"/>
                  </a:cubicBezTo>
                  <a:lnTo>
                    <a:pt x="5135" y="4322"/>
                  </a:lnTo>
                  <a:lnTo>
                    <a:pt x="8435" y="5321"/>
                  </a:lnTo>
                  <a:cubicBezTo>
                    <a:pt x="8435" y="5321"/>
                    <a:pt x="8207" y="5706"/>
                    <a:pt x="7927" y="6179"/>
                  </a:cubicBezTo>
                  <a:lnTo>
                    <a:pt x="4301" y="8895"/>
                  </a:lnTo>
                  <a:cubicBezTo>
                    <a:pt x="4301" y="8895"/>
                    <a:pt x="3670" y="7857"/>
                    <a:pt x="3670" y="7857"/>
                  </a:cubicBezTo>
                  <a:close/>
                  <a:moveTo>
                    <a:pt x="5317" y="9342"/>
                  </a:moveTo>
                  <a:lnTo>
                    <a:pt x="6806" y="8227"/>
                  </a:lnTo>
                  <a:cubicBezTo>
                    <a:pt x="6763" y="8494"/>
                    <a:pt x="6811" y="8776"/>
                    <a:pt x="6952" y="9008"/>
                  </a:cubicBezTo>
                  <a:lnTo>
                    <a:pt x="6951" y="9008"/>
                  </a:lnTo>
                  <a:cubicBezTo>
                    <a:pt x="6951" y="9008"/>
                    <a:pt x="7368" y="9692"/>
                    <a:pt x="7887" y="10542"/>
                  </a:cubicBezTo>
                  <a:cubicBezTo>
                    <a:pt x="7887" y="10542"/>
                    <a:pt x="5317" y="9342"/>
                    <a:pt x="5317" y="9342"/>
                  </a:cubicBezTo>
                  <a:close/>
                  <a:moveTo>
                    <a:pt x="8791" y="8259"/>
                  </a:moveTo>
                  <a:cubicBezTo>
                    <a:pt x="8791" y="8259"/>
                    <a:pt x="10089" y="6315"/>
                    <a:pt x="10706" y="5383"/>
                  </a:cubicBezTo>
                  <a:lnTo>
                    <a:pt x="11903" y="5869"/>
                  </a:lnTo>
                  <a:cubicBezTo>
                    <a:pt x="11641" y="6978"/>
                    <a:pt x="11735" y="8186"/>
                    <a:pt x="12226" y="9262"/>
                  </a:cubicBezTo>
                  <a:lnTo>
                    <a:pt x="10284" y="10718"/>
                  </a:lnTo>
                  <a:cubicBezTo>
                    <a:pt x="10284" y="10718"/>
                    <a:pt x="8791" y="8259"/>
                    <a:pt x="8791" y="8259"/>
                  </a:cubicBezTo>
                  <a:close/>
                  <a:moveTo>
                    <a:pt x="13314" y="9656"/>
                  </a:moveTo>
                  <a:lnTo>
                    <a:pt x="16285" y="7430"/>
                  </a:lnTo>
                  <a:cubicBezTo>
                    <a:pt x="16491" y="7275"/>
                    <a:pt x="16545" y="6964"/>
                    <a:pt x="16406" y="6735"/>
                  </a:cubicBezTo>
                  <a:cubicBezTo>
                    <a:pt x="16343" y="6631"/>
                    <a:pt x="16251" y="6564"/>
                    <a:pt x="16150" y="6533"/>
                  </a:cubicBezTo>
                  <a:lnTo>
                    <a:pt x="16151" y="6531"/>
                  </a:lnTo>
                  <a:lnTo>
                    <a:pt x="12905" y="5212"/>
                  </a:lnTo>
                  <a:cubicBezTo>
                    <a:pt x="13172" y="4652"/>
                    <a:pt x="13562" y="4155"/>
                    <a:pt x="14067" y="3777"/>
                  </a:cubicBezTo>
                  <a:cubicBezTo>
                    <a:pt x="15713" y="2543"/>
                    <a:pt x="17958" y="3030"/>
                    <a:pt x="19071" y="4862"/>
                  </a:cubicBezTo>
                  <a:cubicBezTo>
                    <a:pt x="20183" y="6694"/>
                    <a:pt x="19749" y="9188"/>
                    <a:pt x="18102" y="10422"/>
                  </a:cubicBezTo>
                  <a:cubicBezTo>
                    <a:pt x="16556" y="11580"/>
                    <a:pt x="14482" y="11221"/>
                    <a:pt x="13314" y="9656"/>
                  </a:cubicBezTo>
                  <a:close/>
                  <a:moveTo>
                    <a:pt x="15048" y="7148"/>
                  </a:moveTo>
                  <a:lnTo>
                    <a:pt x="12832" y="8808"/>
                  </a:lnTo>
                  <a:cubicBezTo>
                    <a:pt x="12470" y="7960"/>
                    <a:pt x="12397" y="7021"/>
                    <a:pt x="12588" y="6148"/>
                  </a:cubicBezTo>
                  <a:cubicBezTo>
                    <a:pt x="12588" y="6148"/>
                    <a:pt x="15048" y="7148"/>
                    <a:pt x="15048" y="7148"/>
                  </a:cubicBezTo>
                  <a:close/>
                  <a:moveTo>
                    <a:pt x="742" y="18594"/>
                  </a:moveTo>
                  <a:cubicBezTo>
                    <a:pt x="2079" y="20796"/>
                    <a:pt x="4768" y="21379"/>
                    <a:pt x="6747" y="19896"/>
                  </a:cubicBezTo>
                  <a:cubicBezTo>
                    <a:pt x="8726" y="18413"/>
                    <a:pt x="9246" y="15426"/>
                    <a:pt x="7909" y="13224"/>
                  </a:cubicBezTo>
                  <a:cubicBezTo>
                    <a:pt x="7134" y="11948"/>
                    <a:pt x="5905" y="11216"/>
                    <a:pt x="4623" y="11115"/>
                  </a:cubicBezTo>
                  <a:lnTo>
                    <a:pt x="4619" y="10101"/>
                  </a:lnTo>
                  <a:lnTo>
                    <a:pt x="8815" y="12059"/>
                  </a:lnTo>
                  <a:cubicBezTo>
                    <a:pt x="9382" y="12983"/>
                    <a:pt x="9863" y="13764"/>
                    <a:pt x="9886" y="13787"/>
                  </a:cubicBezTo>
                  <a:cubicBezTo>
                    <a:pt x="10275" y="14180"/>
                    <a:pt x="10877" y="14149"/>
                    <a:pt x="11230" y="13717"/>
                  </a:cubicBezTo>
                  <a:cubicBezTo>
                    <a:pt x="11531" y="13349"/>
                    <a:pt x="11553" y="12810"/>
                    <a:pt x="11313" y="12415"/>
                  </a:cubicBezTo>
                  <a:lnTo>
                    <a:pt x="11314" y="12414"/>
                  </a:lnTo>
                  <a:lnTo>
                    <a:pt x="10788" y="11548"/>
                  </a:lnTo>
                  <a:lnTo>
                    <a:pt x="12715" y="10105"/>
                  </a:lnTo>
                  <a:cubicBezTo>
                    <a:pt x="14109" y="12039"/>
                    <a:pt x="16627" y="12494"/>
                    <a:pt x="18506" y="11086"/>
                  </a:cubicBezTo>
                  <a:cubicBezTo>
                    <a:pt x="20485" y="9603"/>
                    <a:pt x="21005" y="6616"/>
                    <a:pt x="19668" y="4414"/>
                  </a:cubicBezTo>
                  <a:cubicBezTo>
                    <a:pt x="18331" y="2212"/>
                    <a:pt x="15642" y="1629"/>
                    <a:pt x="13663" y="3112"/>
                  </a:cubicBezTo>
                  <a:cubicBezTo>
                    <a:pt x="13027" y="3589"/>
                    <a:pt x="12542" y="4222"/>
                    <a:pt x="12221" y="4933"/>
                  </a:cubicBezTo>
                  <a:lnTo>
                    <a:pt x="11168" y="4506"/>
                  </a:lnTo>
                  <a:cubicBezTo>
                    <a:pt x="11303" y="3945"/>
                    <a:pt x="11158" y="3323"/>
                    <a:pt x="10745" y="2905"/>
                  </a:cubicBezTo>
                  <a:cubicBezTo>
                    <a:pt x="10551" y="2709"/>
                    <a:pt x="10321" y="2584"/>
                    <a:pt x="10082" y="2526"/>
                  </a:cubicBezTo>
                  <a:lnTo>
                    <a:pt x="10082" y="2525"/>
                  </a:lnTo>
                  <a:lnTo>
                    <a:pt x="5355" y="1211"/>
                  </a:lnTo>
                  <a:lnTo>
                    <a:pt x="5355" y="1211"/>
                  </a:lnTo>
                  <a:cubicBezTo>
                    <a:pt x="4823" y="1000"/>
                    <a:pt x="4206" y="1148"/>
                    <a:pt x="3803" y="1641"/>
                  </a:cubicBezTo>
                  <a:cubicBezTo>
                    <a:pt x="3485" y="2031"/>
                    <a:pt x="3373" y="2548"/>
                    <a:pt x="3458" y="3028"/>
                  </a:cubicBezTo>
                  <a:lnTo>
                    <a:pt x="3457" y="3029"/>
                  </a:lnTo>
                  <a:lnTo>
                    <a:pt x="3914" y="5740"/>
                  </a:lnTo>
                  <a:lnTo>
                    <a:pt x="2179" y="7041"/>
                  </a:lnTo>
                  <a:cubicBezTo>
                    <a:pt x="1849" y="7288"/>
                    <a:pt x="1762" y="7786"/>
                    <a:pt x="1985" y="8153"/>
                  </a:cubicBezTo>
                  <a:cubicBezTo>
                    <a:pt x="2193" y="8496"/>
                    <a:pt x="2598" y="8599"/>
                    <a:pt x="2919" y="8409"/>
                  </a:cubicBezTo>
                  <a:lnTo>
                    <a:pt x="3717" y="9723"/>
                  </a:lnTo>
                  <a:lnTo>
                    <a:pt x="3722" y="11148"/>
                  </a:lnTo>
                  <a:cubicBezTo>
                    <a:pt x="3090" y="11245"/>
                    <a:pt x="2469" y="11499"/>
                    <a:pt x="1905" y="11922"/>
                  </a:cubicBezTo>
                  <a:cubicBezTo>
                    <a:pt x="-75" y="13405"/>
                    <a:pt x="-595" y="16392"/>
                    <a:pt x="742" y="18594"/>
                  </a:cubicBezTo>
                  <a:close/>
                  <a:moveTo>
                    <a:pt x="2678" y="707"/>
                  </a:moveTo>
                  <a:cubicBezTo>
                    <a:pt x="2232" y="-27"/>
                    <a:pt x="1336" y="-221"/>
                    <a:pt x="676" y="273"/>
                  </a:cubicBezTo>
                  <a:cubicBezTo>
                    <a:pt x="16" y="767"/>
                    <a:pt x="-157" y="1763"/>
                    <a:pt x="289" y="2497"/>
                  </a:cubicBezTo>
                  <a:cubicBezTo>
                    <a:pt x="734" y="3231"/>
                    <a:pt x="1630" y="3426"/>
                    <a:pt x="2290" y="2931"/>
                  </a:cubicBezTo>
                  <a:cubicBezTo>
                    <a:pt x="2950" y="2437"/>
                    <a:pt x="3123" y="1441"/>
                    <a:pt x="2678" y="70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13" name="Shape 10446">
              <a:extLst>
                <a:ext uri="{FF2B5EF4-FFF2-40B4-BE49-F238E27FC236}">
                  <a16:creationId xmlns:a16="http://schemas.microsoft.com/office/drawing/2014/main" id="{B57B23C2-5913-FE44-9198-6C9CB1F9DAEB}"/>
                </a:ext>
              </a:extLst>
            </p:cNvPr>
            <p:cNvSpPr/>
            <p:nvPr/>
          </p:nvSpPr>
          <p:spPr>
            <a:xfrm>
              <a:off x="15268309" y="8005297"/>
              <a:ext cx="498843" cy="552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600" extrusionOk="0">
                  <a:moveTo>
                    <a:pt x="10339" y="0"/>
                  </a:moveTo>
                  <a:cubicBezTo>
                    <a:pt x="8560" y="0"/>
                    <a:pt x="6992" y="1375"/>
                    <a:pt x="5917" y="3576"/>
                  </a:cubicBezTo>
                  <a:cubicBezTo>
                    <a:pt x="5568" y="3546"/>
                    <a:pt x="5234" y="3529"/>
                    <a:pt x="4903" y="3529"/>
                  </a:cubicBezTo>
                  <a:cubicBezTo>
                    <a:pt x="2761" y="3529"/>
                    <a:pt x="1171" y="4188"/>
                    <a:pt x="431" y="5396"/>
                  </a:cubicBezTo>
                  <a:cubicBezTo>
                    <a:pt x="-452" y="6840"/>
                    <a:pt x="119" y="8796"/>
                    <a:pt x="1578" y="10761"/>
                  </a:cubicBezTo>
                  <a:cubicBezTo>
                    <a:pt x="84" y="12747"/>
                    <a:pt x="-461" y="14730"/>
                    <a:pt x="431" y="16188"/>
                  </a:cubicBezTo>
                  <a:cubicBezTo>
                    <a:pt x="1171" y="17397"/>
                    <a:pt x="2760" y="18055"/>
                    <a:pt x="4903" y="18055"/>
                  </a:cubicBezTo>
                  <a:cubicBezTo>
                    <a:pt x="5246" y="18055"/>
                    <a:pt x="5621" y="18010"/>
                    <a:pt x="5983" y="17976"/>
                  </a:cubicBezTo>
                  <a:cubicBezTo>
                    <a:pt x="7057" y="20156"/>
                    <a:pt x="8570" y="21600"/>
                    <a:pt x="10339" y="21600"/>
                  </a:cubicBezTo>
                  <a:cubicBezTo>
                    <a:pt x="12118" y="21600"/>
                    <a:pt x="13685" y="20224"/>
                    <a:pt x="14761" y="18024"/>
                  </a:cubicBezTo>
                  <a:cubicBezTo>
                    <a:pt x="15110" y="18054"/>
                    <a:pt x="15460" y="18071"/>
                    <a:pt x="15791" y="18071"/>
                  </a:cubicBezTo>
                  <a:cubicBezTo>
                    <a:pt x="17934" y="18071"/>
                    <a:pt x="19507" y="17412"/>
                    <a:pt x="20246" y="16204"/>
                  </a:cubicBezTo>
                  <a:cubicBezTo>
                    <a:pt x="21134" y="14753"/>
                    <a:pt x="20576" y="12782"/>
                    <a:pt x="19099" y="10808"/>
                  </a:cubicBezTo>
                  <a:cubicBezTo>
                    <a:pt x="20594" y="8822"/>
                    <a:pt x="21139" y="6839"/>
                    <a:pt x="20246" y="5380"/>
                  </a:cubicBezTo>
                  <a:cubicBezTo>
                    <a:pt x="19508" y="4173"/>
                    <a:pt x="17934" y="3514"/>
                    <a:pt x="15791" y="3514"/>
                  </a:cubicBezTo>
                  <a:cubicBezTo>
                    <a:pt x="15438" y="3514"/>
                    <a:pt x="15052" y="3573"/>
                    <a:pt x="14677" y="3608"/>
                  </a:cubicBezTo>
                  <a:cubicBezTo>
                    <a:pt x="13604" y="1440"/>
                    <a:pt x="12102" y="0"/>
                    <a:pt x="10339" y="0"/>
                  </a:cubicBezTo>
                  <a:close/>
                  <a:moveTo>
                    <a:pt x="10339" y="1004"/>
                  </a:moveTo>
                  <a:cubicBezTo>
                    <a:pt x="11591" y="1004"/>
                    <a:pt x="12710" y="2093"/>
                    <a:pt x="13580" y="3733"/>
                  </a:cubicBezTo>
                  <a:cubicBezTo>
                    <a:pt x="12541" y="3915"/>
                    <a:pt x="11452" y="4238"/>
                    <a:pt x="10355" y="4643"/>
                  </a:cubicBezTo>
                  <a:cubicBezTo>
                    <a:pt x="9226" y="4226"/>
                    <a:pt x="8099" y="3899"/>
                    <a:pt x="7031" y="3718"/>
                  </a:cubicBezTo>
                  <a:cubicBezTo>
                    <a:pt x="7905" y="2046"/>
                    <a:pt x="9073" y="1004"/>
                    <a:pt x="10339" y="1004"/>
                  </a:cubicBezTo>
                  <a:close/>
                  <a:moveTo>
                    <a:pt x="15791" y="4518"/>
                  </a:moveTo>
                  <a:cubicBezTo>
                    <a:pt x="17538" y="4518"/>
                    <a:pt x="18791" y="4998"/>
                    <a:pt x="19332" y="5882"/>
                  </a:cubicBezTo>
                  <a:cubicBezTo>
                    <a:pt x="19959" y="6907"/>
                    <a:pt x="19540" y="8380"/>
                    <a:pt x="18468" y="9914"/>
                  </a:cubicBezTo>
                  <a:cubicBezTo>
                    <a:pt x="17787" y="9159"/>
                    <a:pt x="16951" y="8410"/>
                    <a:pt x="16007" y="7702"/>
                  </a:cubicBezTo>
                  <a:cubicBezTo>
                    <a:pt x="15826" y="6556"/>
                    <a:pt x="15554" y="5511"/>
                    <a:pt x="15193" y="4565"/>
                  </a:cubicBezTo>
                  <a:cubicBezTo>
                    <a:pt x="15389" y="4554"/>
                    <a:pt x="15602" y="4518"/>
                    <a:pt x="15791" y="4518"/>
                  </a:cubicBezTo>
                  <a:close/>
                  <a:moveTo>
                    <a:pt x="4903" y="4533"/>
                  </a:moveTo>
                  <a:cubicBezTo>
                    <a:pt x="5095" y="4533"/>
                    <a:pt x="5302" y="4538"/>
                    <a:pt x="5501" y="4549"/>
                  </a:cubicBezTo>
                  <a:cubicBezTo>
                    <a:pt x="5130" y="5520"/>
                    <a:pt x="4852" y="6633"/>
                    <a:pt x="4670" y="7812"/>
                  </a:cubicBezTo>
                  <a:cubicBezTo>
                    <a:pt x="3730" y="8526"/>
                    <a:pt x="2966" y="9248"/>
                    <a:pt x="2293" y="10008"/>
                  </a:cubicBezTo>
                  <a:cubicBezTo>
                    <a:pt x="1175" y="8445"/>
                    <a:pt x="708" y="6940"/>
                    <a:pt x="1346" y="5898"/>
                  </a:cubicBezTo>
                  <a:cubicBezTo>
                    <a:pt x="1887" y="5014"/>
                    <a:pt x="3156" y="4533"/>
                    <a:pt x="4903" y="4533"/>
                  </a:cubicBezTo>
                  <a:close/>
                  <a:moveTo>
                    <a:pt x="14062" y="4659"/>
                  </a:moveTo>
                  <a:cubicBezTo>
                    <a:pt x="14333" y="5325"/>
                    <a:pt x="14582" y="6051"/>
                    <a:pt x="14761" y="6839"/>
                  </a:cubicBezTo>
                  <a:cubicBezTo>
                    <a:pt x="14294" y="6539"/>
                    <a:pt x="13808" y="6239"/>
                    <a:pt x="13298" y="5961"/>
                  </a:cubicBezTo>
                  <a:cubicBezTo>
                    <a:pt x="12768" y="5672"/>
                    <a:pt x="12225" y="5480"/>
                    <a:pt x="11685" y="5239"/>
                  </a:cubicBezTo>
                  <a:cubicBezTo>
                    <a:pt x="12500" y="4985"/>
                    <a:pt x="13298" y="4775"/>
                    <a:pt x="14062" y="4659"/>
                  </a:cubicBezTo>
                  <a:close/>
                  <a:moveTo>
                    <a:pt x="6599" y="4675"/>
                  </a:moveTo>
                  <a:cubicBezTo>
                    <a:pt x="7326" y="4784"/>
                    <a:pt x="8103" y="5021"/>
                    <a:pt x="8876" y="5255"/>
                  </a:cubicBezTo>
                  <a:cubicBezTo>
                    <a:pt x="8379" y="5481"/>
                    <a:pt x="7868" y="5695"/>
                    <a:pt x="7380" y="5961"/>
                  </a:cubicBezTo>
                  <a:cubicBezTo>
                    <a:pt x="6837" y="6256"/>
                    <a:pt x="6443" y="6613"/>
                    <a:pt x="5950" y="6933"/>
                  </a:cubicBezTo>
                  <a:cubicBezTo>
                    <a:pt x="6128" y="6137"/>
                    <a:pt x="6326" y="5348"/>
                    <a:pt x="6599" y="4675"/>
                  </a:cubicBezTo>
                  <a:close/>
                  <a:moveTo>
                    <a:pt x="10405" y="5788"/>
                  </a:moveTo>
                  <a:cubicBezTo>
                    <a:pt x="11196" y="6102"/>
                    <a:pt x="11987" y="6415"/>
                    <a:pt x="12766" y="6839"/>
                  </a:cubicBezTo>
                  <a:cubicBezTo>
                    <a:pt x="13571" y="7278"/>
                    <a:pt x="14317" y="7751"/>
                    <a:pt x="15010" y="8251"/>
                  </a:cubicBezTo>
                  <a:cubicBezTo>
                    <a:pt x="15123" y="9067"/>
                    <a:pt x="15193" y="9915"/>
                    <a:pt x="15193" y="10792"/>
                  </a:cubicBezTo>
                  <a:cubicBezTo>
                    <a:pt x="15193" y="11657"/>
                    <a:pt x="15070" y="12466"/>
                    <a:pt x="14960" y="13271"/>
                  </a:cubicBezTo>
                  <a:cubicBezTo>
                    <a:pt x="14260" y="13779"/>
                    <a:pt x="13583" y="14300"/>
                    <a:pt x="12766" y="14745"/>
                  </a:cubicBezTo>
                  <a:cubicBezTo>
                    <a:pt x="11937" y="15197"/>
                    <a:pt x="11096" y="15469"/>
                    <a:pt x="10256" y="15796"/>
                  </a:cubicBezTo>
                  <a:cubicBezTo>
                    <a:pt x="9475" y="15485"/>
                    <a:pt x="8681" y="15180"/>
                    <a:pt x="7912" y="14761"/>
                  </a:cubicBezTo>
                  <a:cubicBezTo>
                    <a:pt x="7107" y="14323"/>
                    <a:pt x="6360" y="13849"/>
                    <a:pt x="5668" y="13349"/>
                  </a:cubicBezTo>
                  <a:cubicBezTo>
                    <a:pt x="5554" y="12533"/>
                    <a:pt x="5501" y="11669"/>
                    <a:pt x="5501" y="10792"/>
                  </a:cubicBezTo>
                  <a:cubicBezTo>
                    <a:pt x="5501" y="9918"/>
                    <a:pt x="5605" y="9111"/>
                    <a:pt x="5718" y="8298"/>
                  </a:cubicBezTo>
                  <a:cubicBezTo>
                    <a:pt x="6420" y="7788"/>
                    <a:pt x="7092" y="7270"/>
                    <a:pt x="7912" y="6824"/>
                  </a:cubicBezTo>
                  <a:cubicBezTo>
                    <a:pt x="8731" y="6377"/>
                    <a:pt x="9574" y="6113"/>
                    <a:pt x="10405" y="5788"/>
                  </a:cubicBezTo>
                  <a:close/>
                  <a:moveTo>
                    <a:pt x="10339" y="7984"/>
                  </a:moveTo>
                  <a:cubicBezTo>
                    <a:pt x="8690" y="7984"/>
                    <a:pt x="7363" y="9237"/>
                    <a:pt x="7363" y="10792"/>
                  </a:cubicBezTo>
                  <a:cubicBezTo>
                    <a:pt x="7363" y="12348"/>
                    <a:pt x="8690" y="13616"/>
                    <a:pt x="10339" y="13616"/>
                  </a:cubicBezTo>
                  <a:cubicBezTo>
                    <a:pt x="11987" y="13616"/>
                    <a:pt x="13331" y="12348"/>
                    <a:pt x="13331" y="10792"/>
                  </a:cubicBezTo>
                  <a:cubicBezTo>
                    <a:pt x="13331" y="9237"/>
                    <a:pt x="11987" y="7984"/>
                    <a:pt x="10339" y="7984"/>
                  </a:cubicBezTo>
                  <a:close/>
                  <a:moveTo>
                    <a:pt x="4571" y="9098"/>
                  </a:moveTo>
                  <a:cubicBezTo>
                    <a:pt x="4522" y="9664"/>
                    <a:pt x="4438" y="10197"/>
                    <a:pt x="4438" y="10792"/>
                  </a:cubicBezTo>
                  <a:cubicBezTo>
                    <a:pt x="4438" y="11349"/>
                    <a:pt x="4462" y="11892"/>
                    <a:pt x="4504" y="12424"/>
                  </a:cubicBezTo>
                  <a:cubicBezTo>
                    <a:pt x="3891" y="11902"/>
                    <a:pt x="3374" y="11375"/>
                    <a:pt x="2908" y="10839"/>
                  </a:cubicBezTo>
                  <a:cubicBezTo>
                    <a:pt x="3403" y="10260"/>
                    <a:pt x="3903" y="9661"/>
                    <a:pt x="4571" y="9098"/>
                  </a:cubicBezTo>
                  <a:close/>
                  <a:moveTo>
                    <a:pt x="16190" y="9176"/>
                  </a:moveTo>
                  <a:cubicBezTo>
                    <a:pt x="16796" y="9693"/>
                    <a:pt x="17307" y="10215"/>
                    <a:pt x="17769" y="10745"/>
                  </a:cubicBezTo>
                  <a:cubicBezTo>
                    <a:pt x="17273" y="11325"/>
                    <a:pt x="16776" y="11907"/>
                    <a:pt x="16107" y="12471"/>
                  </a:cubicBezTo>
                  <a:cubicBezTo>
                    <a:pt x="16155" y="11912"/>
                    <a:pt x="16257" y="11379"/>
                    <a:pt x="16257" y="10792"/>
                  </a:cubicBezTo>
                  <a:cubicBezTo>
                    <a:pt x="16257" y="10236"/>
                    <a:pt x="16233" y="9708"/>
                    <a:pt x="16190" y="9176"/>
                  </a:cubicBezTo>
                  <a:close/>
                  <a:moveTo>
                    <a:pt x="18384" y="11576"/>
                  </a:moveTo>
                  <a:cubicBezTo>
                    <a:pt x="19512" y="13146"/>
                    <a:pt x="19972" y="14656"/>
                    <a:pt x="19332" y="15702"/>
                  </a:cubicBezTo>
                  <a:cubicBezTo>
                    <a:pt x="18791" y="16586"/>
                    <a:pt x="17537" y="17067"/>
                    <a:pt x="15791" y="17067"/>
                  </a:cubicBezTo>
                  <a:cubicBezTo>
                    <a:pt x="15599" y="17067"/>
                    <a:pt x="15392" y="17047"/>
                    <a:pt x="15193" y="17035"/>
                  </a:cubicBezTo>
                  <a:cubicBezTo>
                    <a:pt x="15564" y="16065"/>
                    <a:pt x="15826" y="14967"/>
                    <a:pt x="16007" y="13788"/>
                  </a:cubicBezTo>
                  <a:cubicBezTo>
                    <a:pt x="16951" y="13073"/>
                    <a:pt x="17710" y="12337"/>
                    <a:pt x="18384" y="11576"/>
                  </a:cubicBezTo>
                  <a:close/>
                  <a:moveTo>
                    <a:pt x="2210" y="11655"/>
                  </a:moveTo>
                  <a:cubicBezTo>
                    <a:pt x="2896" y="12420"/>
                    <a:pt x="3714" y="13165"/>
                    <a:pt x="4670" y="13882"/>
                  </a:cubicBezTo>
                  <a:cubicBezTo>
                    <a:pt x="4849" y="15014"/>
                    <a:pt x="5113" y="16067"/>
                    <a:pt x="5468" y="17004"/>
                  </a:cubicBezTo>
                  <a:cubicBezTo>
                    <a:pt x="5283" y="17014"/>
                    <a:pt x="5081" y="17051"/>
                    <a:pt x="4903" y="17051"/>
                  </a:cubicBezTo>
                  <a:cubicBezTo>
                    <a:pt x="3156" y="17051"/>
                    <a:pt x="1887" y="16571"/>
                    <a:pt x="1346" y="15686"/>
                  </a:cubicBezTo>
                  <a:cubicBezTo>
                    <a:pt x="717" y="14659"/>
                    <a:pt x="1131" y="13193"/>
                    <a:pt x="2210" y="11655"/>
                  </a:cubicBezTo>
                  <a:close/>
                  <a:moveTo>
                    <a:pt x="14744" y="14651"/>
                  </a:moveTo>
                  <a:cubicBezTo>
                    <a:pt x="14565" y="15455"/>
                    <a:pt x="14370" y="16247"/>
                    <a:pt x="14096" y="16925"/>
                  </a:cubicBezTo>
                  <a:cubicBezTo>
                    <a:pt x="13364" y="16816"/>
                    <a:pt x="12580" y="16581"/>
                    <a:pt x="11802" y="16345"/>
                  </a:cubicBezTo>
                  <a:cubicBezTo>
                    <a:pt x="12304" y="16117"/>
                    <a:pt x="12804" y="15892"/>
                    <a:pt x="13298" y="15624"/>
                  </a:cubicBezTo>
                  <a:cubicBezTo>
                    <a:pt x="13843" y="15326"/>
                    <a:pt x="14249" y="14973"/>
                    <a:pt x="14744" y="14651"/>
                  </a:cubicBezTo>
                  <a:close/>
                  <a:moveTo>
                    <a:pt x="5934" y="14761"/>
                  </a:moveTo>
                  <a:cubicBezTo>
                    <a:pt x="6400" y="15061"/>
                    <a:pt x="6869" y="15346"/>
                    <a:pt x="7380" y="15624"/>
                  </a:cubicBezTo>
                  <a:cubicBezTo>
                    <a:pt x="7902" y="15908"/>
                    <a:pt x="8444" y="16107"/>
                    <a:pt x="8976" y="16345"/>
                  </a:cubicBezTo>
                  <a:cubicBezTo>
                    <a:pt x="8160" y="16598"/>
                    <a:pt x="7364" y="16795"/>
                    <a:pt x="6599" y="16910"/>
                  </a:cubicBezTo>
                  <a:cubicBezTo>
                    <a:pt x="6331" y="16249"/>
                    <a:pt x="6110" y="15542"/>
                    <a:pt x="5934" y="14761"/>
                  </a:cubicBezTo>
                  <a:close/>
                  <a:moveTo>
                    <a:pt x="10322" y="16941"/>
                  </a:moveTo>
                  <a:cubicBezTo>
                    <a:pt x="11458" y="17362"/>
                    <a:pt x="12573" y="17700"/>
                    <a:pt x="13647" y="17882"/>
                  </a:cubicBezTo>
                  <a:cubicBezTo>
                    <a:pt x="12773" y="19553"/>
                    <a:pt x="11605" y="20596"/>
                    <a:pt x="10339" y="20596"/>
                  </a:cubicBezTo>
                  <a:cubicBezTo>
                    <a:pt x="9084" y="20596"/>
                    <a:pt x="7951" y="19498"/>
                    <a:pt x="7081" y="17851"/>
                  </a:cubicBezTo>
                  <a:cubicBezTo>
                    <a:pt x="8127" y="17671"/>
                    <a:pt x="9217" y="17349"/>
                    <a:pt x="10322" y="1694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14" name="Shape 10447">
              <a:extLst>
                <a:ext uri="{FF2B5EF4-FFF2-40B4-BE49-F238E27FC236}">
                  <a16:creationId xmlns:a16="http://schemas.microsoft.com/office/drawing/2014/main" id="{AE120EA9-9B1B-104D-8D68-2B561299CDDE}"/>
                </a:ext>
              </a:extLst>
            </p:cNvPr>
            <p:cNvSpPr/>
            <p:nvPr/>
          </p:nvSpPr>
          <p:spPr>
            <a:xfrm>
              <a:off x="15182165" y="7422392"/>
              <a:ext cx="482786" cy="501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69" extrusionOk="0">
                  <a:moveTo>
                    <a:pt x="9892" y="341"/>
                  </a:moveTo>
                  <a:cubicBezTo>
                    <a:pt x="10333" y="-98"/>
                    <a:pt x="11063" y="-117"/>
                    <a:pt x="11519" y="307"/>
                  </a:cubicBezTo>
                  <a:lnTo>
                    <a:pt x="21020" y="9136"/>
                  </a:lnTo>
                  <a:cubicBezTo>
                    <a:pt x="21476" y="9561"/>
                    <a:pt x="21482" y="10263"/>
                    <a:pt x="21042" y="10702"/>
                  </a:cubicBezTo>
                  <a:lnTo>
                    <a:pt x="10676" y="21032"/>
                  </a:lnTo>
                  <a:cubicBezTo>
                    <a:pt x="10236" y="21471"/>
                    <a:pt x="9512" y="21483"/>
                    <a:pt x="9056" y="21059"/>
                  </a:cubicBezTo>
                  <a:lnTo>
                    <a:pt x="6577" y="18755"/>
                  </a:lnTo>
                  <a:lnTo>
                    <a:pt x="9366" y="15976"/>
                  </a:lnTo>
                  <a:cubicBezTo>
                    <a:pt x="9806" y="15537"/>
                    <a:pt x="9793" y="14841"/>
                    <a:pt x="9337" y="14417"/>
                  </a:cubicBezTo>
                  <a:lnTo>
                    <a:pt x="7682" y="12879"/>
                  </a:lnTo>
                  <a:cubicBezTo>
                    <a:pt x="7226" y="12455"/>
                    <a:pt x="6503" y="12467"/>
                    <a:pt x="6062" y="12906"/>
                  </a:cubicBezTo>
                  <a:lnTo>
                    <a:pt x="3274" y="15685"/>
                  </a:lnTo>
                  <a:lnTo>
                    <a:pt x="1210" y="13767"/>
                  </a:lnTo>
                  <a:cubicBezTo>
                    <a:pt x="754" y="13343"/>
                    <a:pt x="734" y="12641"/>
                    <a:pt x="1175" y="12202"/>
                  </a:cubicBezTo>
                  <a:lnTo>
                    <a:pt x="351" y="11436"/>
                  </a:lnTo>
                  <a:cubicBezTo>
                    <a:pt x="-105" y="11012"/>
                    <a:pt x="-118" y="10316"/>
                    <a:pt x="322" y="9877"/>
                  </a:cubicBezTo>
                  <a:lnTo>
                    <a:pt x="9892" y="341"/>
                  </a:lnTo>
                  <a:close/>
                  <a:moveTo>
                    <a:pt x="10322" y="1500"/>
                  </a:moveTo>
                  <a:lnTo>
                    <a:pt x="1949" y="9844"/>
                  </a:lnTo>
                  <a:cubicBezTo>
                    <a:pt x="1949" y="9844"/>
                    <a:pt x="1145" y="10641"/>
                    <a:pt x="1971" y="11409"/>
                  </a:cubicBezTo>
                  <a:lnTo>
                    <a:pt x="11146" y="2266"/>
                  </a:lnTo>
                  <a:cubicBezTo>
                    <a:pt x="11366" y="2046"/>
                    <a:pt x="11360" y="1705"/>
                    <a:pt x="11132" y="1492"/>
                  </a:cubicBezTo>
                  <a:cubicBezTo>
                    <a:pt x="10904" y="1281"/>
                    <a:pt x="10542" y="1280"/>
                    <a:pt x="10322" y="1500"/>
                  </a:cubicBezTo>
                  <a:close/>
                  <a:moveTo>
                    <a:pt x="6083" y="13685"/>
                  </a:moveTo>
                  <a:cubicBezTo>
                    <a:pt x="6523" y="13247"/>
                    <a:pt x="7247" y="13234"/>
                    <a:pt x="7703" y="13658"/>
                  </a:cubicBezTo>
                  <a:lnTo>
                    <a:pt x="8527" y="14424"/>
                  </a:lnTo>
                  <a:cubicBezTo>
                    <a:pt x="8983" y="14848"/>
                    <a:pt x="8996" y="15544"/>
                    <a:pt x="8555" y="15983"/>
                  </a:cubicBezTo>
                  <a:lnTo>
                    <a:pt x="6161" y="18369"/>
                  </a:lnTo>
                  <a:cubicBezTo>
                    <a:pt x="5721" y="18808"/>
                    <a:pt x="4991" y="18826"/>
                    <a:pt x="4535" y="18403"/>
                  </a:cubicBezTo>
                  <a:lnTo>
                    <a:pt x="3711" y="17637"/>
                  </a:lnTo>
                  <a:cubicBezTo>
                    <a:pt x="3254" y="17213"/>
                    <a:pt x="3249" y="16510"/>
                    <a:pt x="3689" y="16071"/>
                  </a:cubicBezTo>
                  <a:lnTo>
                    <a:pt x="6083" y="13685"/>
                  </a:lnTo>
                  <a:close/>
                  <a:moveTo>
                    <a:pt x="6506" y="14851"/>
                  </a:moveTo>
                  <a:cubicBezTo>
                    <a:pt x="6286" y="15071"/>
                    <a:pt x="6285" y="15419"/>
                    <a:pt x="6514" y="15631"/>
                  </a:cubicBezTo>
                  <a:cubicBezTo>
                    <a:pt x="6742" y="15843"/>
                    <a:pt x="7110" y="15837"/>
                    <a:pt x="7330" y="15617"/>
                  </a:cubicBezTo>
                  <a:cubicBezTo>
                    <a:pt x="7550" y="15398"/>
                    <a:pt x="7544" y="15043"/>
                    <a:pt x="7316" y="14831"/>
                  </a:cubicBezTo>
                  <a:cubicBezTo>
                    <a:pt x="7088" y="14619"/>
                    <a:pt x="6726" y="14632"/>
                    <a:pt x="6506" y="1485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15" name="Shape 10448">
              <a:extLst>
                <a:ext uri="{FF2B5EF4-FFF2-40B4-BE49-F238E27FC236}">
                  <a16:creationId xmlns:a16="http://schemas.microsoft.com/office/drawing/2014/main" id="{68C52B21-021B-7340-9C46-C15CCC49CA8F}"/>
                </a:ext>
              </a:extLst>
            </p:cNvPr>
            <p:cNvSpPr/>
            <p:nvPr/>
          </p:nvSpPr>
          <p:spPr>
            <a:xfrm>
              <a:off x="15128412" y="6820063"/>
              <a:ext cx="371717" cy="598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53" y="16426"/>
                  </a:lnTo>
                  <a:lnTo>
                    <a:pt x="6939" y="18801"/>
                  </a:lnTo>
                  <a:cubicBezTo>
                    <a:pt x="6939" y="18801"/>
                    <a:pt x="0" y="21600"/>
                    <a:pt x="0" y="21600"/>
                  </a:cubicBezTo>
                  <a:close/>
                  <a:moveTo>
                    <a:pt x="7564" y="18101"/>
                  </a:moveTo>
                  <a:lnTo>
                    <a:pt x="678" y="15726"/>
                  </a:lnTo>
                  <a:lnTo>
                    <a:pt x="11819" y="3241"/>
                  </a:lnTo>
                  <a:lnTo>
                    <a:pt x="18708" y="5613"/>
                  </a:lnTo>
                  <a:cubicBezTo>
                    <a:pt x="18708" y="5613"/>
                    <a:pt x="7564" y="18101"/>
                    <a:pt x="7564" y="18101"/>
                  </a:cubicBezTo>
                  <a:close/>
                  <a:moveTo>
                    <a:pt x="19345" y="4898"/>
                  </a:moveTo>
                  <a:lnTo>
                    <a:pt x="12456" y="2525"/>
                  </a:lnTo>
                  <a:lnTo>
                    <a:pt x="14711" y="0"/>
                  </a:lnTo>
                  <a:lnTo>
                    <a:pt x="21600" y="2372"/>
                  </a:lnTo>
                  <a:cubicBezTo>
                    <a:pt x="21600" y="2372"/>
                    <a:pt x="19345" y="4898"/>
                    <a:pt x="19345" y="489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16" name="Shape 10449">
              <a:extLst>
                <a:ext uri="{FF2B5EF4-FFF2-40B4-BE49-F238E27FC236}">
                  <a16:creationId xmlns:a16="http://schemas.microsoft.com/office/drawing/2014/main" id="{D32BC6FF-7374-454C-8934-11D8B07323C6}"/>
                </a:ext>
              </a:extLst>
            </p:cNvPr>
            <p:cNvSpPr/>
            <p:nvPr/>
          </p:nvSpPr>
          <p:spPr>
            <a:xfrm>
              <a:off x="19860235" y="12623190"/>
              <a:ext cx="635104" cy="383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289" extrusionOk="0">
                  <a:moveTo>
                    <a:pt x="5099" y="1723"/>
                  </a:moveTo>
                  <a:lnTo>
                    <a:pt x="3700" y="16273"/>
                  </a:lnTo>
                  <a:lnTo>
                    <a:pt x="16313" y="19565"/>
                  </a:lnTo>
                  <a:lnTo>
                    <a:pt x="17712" y="5015"/>
                  </a:lnTo>
                  <a:cubicBezTo>
                    <a:pt x="17712" y="5015"/>
                    <a:pt x="5099" y="1723"/>
                    <a:pt x="5099" y="1723"/>
                  </a:cubicBezTo>
                  <a:close/>
                  <a:moveTo>
                    <a:pt x="2757" y="5906"/>
                  </a:moveTo>
                  <a:lnTo>
                    <a:pt x="2258" y="11102"/>
                  </a:lnTo>
                  <a:cubicBezTo>
                    <a:pt x="2230" y="11389"/>
                    <a:pt x="2349" y="11659"/>
                    <a:pt x="2523" y="11704"/>
                  </a:cubicBezTo>
                  <a:cubicBezTo>
                    <a:pt x="2697" y="11750"/>
                    <a:pt x="2861" y="11554"/>
                    <a:pt x="2889" y="11267"/>
                  </a:cubicBezTo>
                  <a:lnTo>
                    <a:pt x="3388" y="6071"/>
                  </a:lnTo>
                  <a:cubicBezTo>
                    <a:pt x="3416" y="5784"/>
                    <a:pt x="3297" y="5514"/>
                    <a:pt x="3123" y="5469"/>
                  </a:cubicBezTo>
                  <a:cubicBezTo>
                    <a:pt x="2949" y="5423"/>
                    <a:pt x="2785" y="5619"/>
                    <a:pt x="2757" y="5906"/>
                  </a:cubicBezTo>
                  <a:close/>
                  <a:moveTo>
                    <a:pt x="19585" y="12429"/>
                  </a:moveTo>
                  <a:cubicBezTo>
                    <a:pt x="19668" y="11568"/>
                    <a:pt x="19311" y="10759"/>
                    <a:pt x="18789" y="10623"/>
                  </a:cubicBezTo>
                  <a:cubicBezTo>
                    <a:pt x="18266" y="10487"/>
                    <a:pt x="17776" y="11074"/>
                    <a:pt x="17693" y="11935"/>
                  </a:cubicBezTo>
                  <a:cubicBezTo>
                    <a:pt x="17610" y="12796"/>
                    <a:pt x="17967" y="13604"/>
                    <a:pt x="18489" y="13741"/>
                  </a:cubicBezTo>
                  <a:cubicBezTo>
                    <a:pt x="19012" y="13877"/>
                    <a:pt x="19502" y="13289"/>
                    <a:pt x="19585" y="12429"/>
                  </a:cubicBezTo>
                  <a:close/>
                  <a:moveTo>
                    <a:pt x="21396" y="7042"/>
                  </a:moveTo>
                  <a:lnTo>
                    <a:pt x="20197" y="19513"/>
                  </a:lnTo>
                  <a:cubicBezTo>
                    <a:pt x="20087" y="20661"/>
                    <a:pt x="19433" y="21444"/>
                    <a:pt x="18736" y="21262"/>
                  </a:cubicBezTo>
                  <a:lnTo>
                    <a:pt x="1078" y="16653"/>
                  </a:lnTo>
                  <a:cubicBezTo>
                    <a:pt x="381" y="16472"/>
                    <a:pt x="-94" y="15394"/>
                    <a:pt x="16" y="14246"/>
                  </a:cubicBezTo>
                  <a:lnTo>
                    <a:pt x="1215" y="1775"/>
                  </a:lnTo>
                  <a:cubicBezTo>
                    <a:pt x="1325" y="627"/>
                    <a:pt x="1979" y="-156"/>
                    <a:pt x="2676" y="26"/>
                  </a:cubicBezTo>
                  <a:lnTo>
                    <a:pt x="20334" y="4635"/>
                  </a:lnTo>
                  <a:cubicBezTo>
                    <a:pt x="21031" y="4816"/>
                    <a:pt x="21506" y="5894"/>
                    <a:pt x="21396" y="704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17" name="Shape 10450">
              <a:extLst>
                <a:ext uri="{FF2B5EF4-FFF2-40B4-BE49-F238E27FC236}">
                  <a16:creationId xmlns:a16="http://schemas.microsoft.com/office/drawing/2014/main" id="{9294568F-4655-6142-B745-3B2807AB5DD6}"/>
                </a:ext>
              </a:extLst>
            </p:cNvPr>
            <p:cNvSpPr/>
            <p:nvPr/>
          </p:nvSpPr>
          <p:spPr>
            <a:xfrm>
              <a:off x="17597371" y="10224894"/>
              <a:ext cx="387029" cy="553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511" extrusionOk="0">
                  <a:moveTo>
                    <a:pt x="18683" y="0"/>
                  </a:moveTo>
                  <a:lnTo>
                    <a:pt x="17079" y="1668"/>
                  </a:lnTo>
                  <a:cubicBezTo>
                    <a:pt x="17015" y="1638"/>
                    <a:pt x="16700" y="1488"/>
                    <a:pt x="16700" y="1488"/>
                  </a:cubicBezTo>
                  <a:lnTo>
                    <a:pt x="15441" y="2801"/>
                  </a:lnTo>
                  <a:lnTo>
                    <a:pt x="15820" y="2981"/>
                  </a:lnTo>
                  <a:lnTo>
                    <a:pt x="15441" y="3375"/>
                  </a:lnTo>
                  <a:lnTo>
                    <a:pt x="2730" y="16587"/>
                  </a:lnTo>
                  <a:cubicBezTo>
                    <a:pt x="2279" y="17056"/>
                    <a:pt x="509" y="19614"/>
                    <a:pt x="586" y="20489"/>
                  </a:cubicBezTo>
                  <a:cubicBezTo>
                    <a:pt x="597" y="20614"/>
                    <a:pt x="646" y="20706"/>
                    <a:pt x="742" y="20751"/>
                  </a:cubicBezTo>
                  <a:cubicBezTo>
                    <a:pt x="1508" y="21113"/>
                    <a:pt x="4988" y="18432"/>
                    <a:pt x="5504" y="17895"/>
                  </a:cubicBezTo>
                  <a:lnTo>
                    <a:pt x="18209" y="4684"/>
                  </a:lnTo>
                  <a:lnTo>
                    <a:pt x="18588" y="4289"/>
                  </a:lnTo>
                  <a:lnTo>
                    <a:pt x="18984" y="4477"/>
                  </a:lnTo>
                  <a:lnTo>
                    <a:pt x="14043" y="9610"/>
                  </a:lnTo>
                  <a:lnTo>
                    <a:pt x="14611" y="9879"/>
                  </a:lnTo>
                  <a:lnTo>
                    <a:pt x="20810" y="3434"/>
                  </a:lnTo>
                  <a:cubicBezTo>
                    <a:pt x="20810" y="3434"/>
                    <a:pt x="20191" y="3144"/>
                    <a:pt x="19847" y="2981"/>
                  </a:cubicBezTo>
                  <a:lnTo>
                    <a:pt x="21451" y="1313"/>
                  </a:lnTo>
                  <a:cubicBezTo>
                    <a:pt x="21451" y="1313"/>
                    <a:pt x="18683" y="0"/>
                    <a:pt x="18683" y="0"/>
                  </a:cubicBezTo>
                  <a:close/>
                  <a:moveTo>
                    <a:pt x="586" y="20489"/>
                  </a:moveTo>
                  <a:cubicBezTo>
                    <a:pt x="585" y="20448"/>
                    <a:pt x="574" y="20416"/>
                    <a:pt x="580" y="20368"/>
                  </a:cubicBezTo>
                  <a:lnTo>
                    <a:pt x="319" y="20638"/>
                  </a:lnTo>
                  <a:cubicBezTo>
                    <a:pt x="213" y="20748"/>
                    <a:pt x="-149" y="21394"/>
                    <a:pt x="68" y="21497"/>
                  </a:cubicBezTo>
                  <a:cubicBezTo>
                    <a:pt x="286" y="21600"/>
                    <a:pt x="1004" y="21123"/>
                    <a:pt x="1110" y="21013"/>
                  </a:cubicBezTo>
                  <a:lnTo>
                    <a:pt x="1371" y="20739"/>
                  </a:lnTo>
                  <a:cubicBezTo>
                    <a:pt x="1093" y="20840"/>
                    <a:pt x="868" y="20874"/>
                    <a:pt x="731" y="20810"/>
                  </a:cubicBezTo>
                  <a:cubicBezTo>
                    <a:pt x="624" y="20759"/>
                    <a:pt x="588" y="20638"/>
                    <a:pt x="586" y="2048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18" name="Shape 10451">
              <a:extLst>
                <a:ext uri="{FF2B5EF4-FFF2-40B4-BE49-F238E27FC236}">
                  <a16:creationId xmlns:a16="http://schemas.microsoft.com/office/drawing/2014/main" id="{28FE3A44-4578-054A-9EB3-93AC614CC5F4}"/>
                </a:ext>
              </a:extLst>
            </p:cNvPr>
            <p:cNvSpPr/>
            <p:nvPr/>
          </p:nvSpPr>
          <p:spPr>
            <a:xfrm>
              <a:off x="16686920" y="10342144"/>
              <a:ext cx="536497" cy="851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600" extrusionOk="0">
                  <a:moveTo>
                    <a:pt x="0" y="938"/>
                  </a:moveTo>
                  <a:lnTo>
                    <a:pt x="6284" y="11455"/>
                  </a:lnTo>
                  <a:lnTo>
                    <a:pt x="10032" y="10516"/>
                  </a:lnTo>
                  <a:lnTo>
                    <a:pt x="6771" y="5067"/>
                  </a:lnTo>
                  <a:cubicBezTo>
                    <a:pt x="7276" y="5103"/>
                    <a:pt x="7799" y="5064"/>
                    <a:pt x="8290" y="4918"/>
                  </a:cubicBezTo>
                  <a:cubicBezTo>
                    <a:pt x="9265" y="4628"/>
                    <a:pt x="9902" y="4019"/>
                    <a:pt x="10109" y="3335"/>
                  </a:cubicBezTo>
                  <a:cubicBezTo>
                    <a:pt x="10127" y="3275"/>
                    <a:pt x="10142" y="3214"/>
                    <a:pt x="10154" y="3153"/>
                  </a:cubicBezTo>
                  <a:cubicBezTo>
                    <a:pt x="11859" y="3250"/>
                    <a:pt x="13418" y="3571"/>
                    <a:pt x="14738" y="4133"/>
                  </a:cubicBezTo>
                  <a:cubicBezTo>
                    <a:pt x="16916" y="5061"/>
                    <a:pt x="18325" y="6560"/>
                    <a:pt x="18814" y="8470"/>
                  </a:cubicBezTo>
                  <a:cubicBezTo>
                    <a:pt x="19575" y="11446"/>
                    <a:pt x="17428" y="14404"/>
                    <a:pt x="13562" y="15911"/>
                  </a:cubicBezTo>
                  <a:lnTo>
                    <a:pt x="12515" y="14314"/>
                  </a:lnTo>
                  <a:lnTo>
                    <a:pt x="15137" y="13594"/>
                  </a:lnTo>
                  <a:lnTo>
                    <a:pt x="14615" y="12797"/>
                  </a:lnTo>
                  <a:lnTo>
                    <a:pt x="5054" y="15424"/>
                  </a:lnTo>
                  <a:lnTo>
                    <a:pt x="5577" y="16221"/>
                  </a:lnTo>
                  <a:lnTo>
                    <a:pt x="8203" y="15499"/>
                  </a:lnTo>
                  <a:lnTo>
                    <a:pt x="9904" y="18094"/>
                  </a:lnTo>
                  <a:lnTo>
                    <a:pt x="4408" y="19605"/>
                  </a:lnTo>
                  <a:lnTo>
                    <a:pt x="5716" y="21600"/>
                  </a:lnTo>
                  <a:lnTo>
                    <a:pt x="21015" y="17395"/>
                  </a:lnTo>
                  <a:lnTo>
                    <a:pt x="19707" y="15399"/>
                  </a:lnTo>
                  <a:lnTo>
                    <a:pt x="15876" y="16453"/>
                  </a:lnTo>
                  <a:cubicBezTo>
                    <a:pt x="19603" y="14559"/>
                    <a:pt x="21600" y="11416"/>
                    <a:pt x="20792" y="8258"/>
                  </a:cubicBezTo>
                  <a:cubicBezTo>
                    <a:pt x="20210" y="5981"/>
                    <a:pt x="18497" y="4180"/>
                    <a:pt x="15839" y="3048"/>
                  </a:cubicBezTo>
                  <a:cubicBezTo>
                    <a:pt x="14076" y="2297"/>
                    <a:pt x="11998" y="1893"/>
                    <a:pt x="9725" y="1829"/>
                  </a:cubicBezTo>
                  <a:cubicBezTo>
                    <a:pt x="8880" y="999"/>
                    <a:pt x="7217" y="649"/>
                    <a:pt x="5755" y="1051"/>
                  </a:cubicBezTo>
                  <a:cubicBezTo>
                    <a:pt x="5329" y="1168"/>
                    <a:pt x="4967" y="1337"/>
                    <a:pt x="4668" y="1543"/>
                  </a:cubicBezTo>
                  <a:lnTo>
                    <a:pt x="3742" y="0"/>
                  </a:lnTo>
                  <a:lnTo>
                    <a:pt x="0" y="938"/>
                  </a:lnTo>
                  <a:close/>
                  <a:moveTo>
                    <a:pt x="6539" y="2246"/>
                  </a:moveTo>
                  <a:cubicBezTo>
                    <a:pt x="7096" y="2088"/>
                    <a:pt x="7748" y="2205"/>
                    <a:pt x="8082" y="2533"/>
                  </a:cubicBezTo>
                  <a:cubicBezTo>
                    <a:pt x="8426" y="2872"/>
                    <a:pt x="8318" y="3324"/>
                    <a:pt x="7835" y="3581"/>
                  </a:cubicBezTo>
                  <a:cubicBezTo>
                    <a:pt x="7738" y="3636"/>
                    <a:pt x="7630" y="3685"/>
                    <a:pt x="7504" y="3719"/>
                  </a:cubicBezTo>
                  <a:cubicBezTo>
                    <a:pt x="6877" y="3892"/>
                    <a:pt x="6149" y="3701"/>
                    <a:pt x="5884" y="3295"/>
                  </a:cubicBezTo>
                  <a:cubicBezTo>
                    <a:pt x="5620" y="2890"/>
                    <a:pt x="5916" y="2423"/>
                    <a:pt x="6539" y="2246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19" name="Shape 10452">
              <a:extLst>
                <a:ext uri="{FF2B5EF4-FFF2-40B4-BE49-F238E27FC236}">
                  <a16:creationId xmlns:a16="http://schemas.microsoft.com/office/drawing/2014/main" id="{4D6568E7-1888-A048-953A-15F2CBAF1811}"/>
                </a:ext>
              </a:extLst>
            </p:cNvPr>
            <p:cNvSpPr/>
            <p:nvPr/>
          </p:nvSpPr>
          <p:spPr>
            <a:xfrm>
              <a:off x="16291801" y="10573209"/>
              <a:ext cx="326230" cy="303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600" extrusionOk="0">
                  <a:moveTo>
                    <a:pt x="0" y="3459"/>
                  </a:moveTo>
                  <a:lnTo>
                    <a:pt x="1422" y="10208"/>
                  </a:lnTo>
                  <a:cubicBezTo>
                    <a:pt x="1422" y="10208"/>
                    <a:pt x="2469" y="10982"/>
                    <a:pt x="3219" y="10113"/>
                  </a:cubicBezTo>
                  <a:cubicBezTo>
                    <a:pt x="4049" y="9149"/>
                    <a:pt x="6494" y="8518"/>
                    <a:pt x="6992" y="11134"/>
                  </a:cubicBezTo>
                  <a:cubicBezTo>
                    <a:pt x="7491" y="13750"/>
                    <a:pt x="5522" y="14362"/>
                    <a:pt x="4296" y="14027"/>
                  </a:cubicBezTo>
                  <a:cubicBezTo>
                    <a:pt x="3187" y="13725"/>
                    <a:pt x="2357" y="14641"/>
                    <a:pt x="2357" y="14641"/>
                  </a:cubicBezTo>
                  <a:lnTo>
                    <a:pt x="3823" y="21600"/>
                  </a:lnTo>
                  <a:lnTo>
                    <a:pt x="9313" y="20212"/>
                  </a:lnTo>
                  <a:cubicBezTo>
                    <a:pt x="9313" y="20212"/>
                    <a:pt x="9635" y="19276"/>
                    <a:pt x="8958" y="18523"/>
                  </a:cubicBezTo>
                  <a:cubicBezTo>
                    <a:pt x="8134" y="17611"/>
                    <a:pt x="7558" y="15210"/>
                    <a:pt x="10150" y="14555"/>
                  </a:cubicBezTo>
                  <a:cubicBezTo>
                    <a:pt x="12743" y="13899"/>
                    <a:pt x="13216" y="16255"/>
                    <a:pt x="12736" y="17679"/>
                  </a:cubicBezTo>
                  <a:cubicBezTo>
                    <a:pt x="12378" y="18747"/>
                    <a:pt x="13070" y="19262"/>
                    <a:pt x="13070" y="19262"/>
                  </a:cubicBezTo>
                  <a:lnTo>
                    <a:pt x="17693" y="18092"/>
                  </a:lnTo>
                  <a:cubicBezTo>
                    <a:pt x="17693" y="18092"/>
                    <a:pt x="16501" y="13146"/>
                    <a:pt x="16426" y="11786"/>
                  </a:cubicBezTo>
                  <a:cubicBezTo>
                    <a:pt x="16346" y="10328"/>
                    <a:pt x="18026" y="10919"/>
                    <a:pt x="18332" y="11000"/>
                  </a:cubicBezTo>
                  <a:cubicBezTo>
                    <a:pt x="20097" y="11473"/>
                    <a:pt x="21600" y="10153"/>
                    <a:pt x="21079" y="7680"/>
                  </a:cubicBezTo>
                  <a:cubicBezTo>
                    <a:pt x="20558" y="5208"/>
                    <a:pt x="18027" y="5192"/>
                    <a:pt x="17063" y="6452"/>
                  </a:cubicBezTo>
                  <a:cubicBezTo>
                    <a:pt x="16347" y="7388"/>
                    <a:pt x="15661" y="7684"/>
                    <a:pt x="15383" y="7029"/>
                  </a:cubicBezTo>
                  <a:cubicBezTo>
                    <a:pt x="14735" y="5498"/>
                    <a:pt x="13677" y="0"/>
                    <a:pt x="13677" y="0"/>
                  </a:cubicBezTo>
                  <a:lnTo>
                    <a:pt x="9343" y="1096"/>
                  </a:lnTo>
                  <a:cubicBezTo>
                    <a:pt x="9343" y="1096"/>
                    <a:pt x="8732" y="2392"/>
                    <a:pt x="9572" y="3149"/>
                  </a:cubicBezTo>
                  <a:cubicBezTo>
                    <a:pt x="10838" y="4289"/>
                    <a:pt x="10727" y="6525"/>
                    <a:pt x="8669" y="7045"/>
                  </a:cubicBezTo>
                  <a:cubicBezTo>
                    <a:pt x="6612" y="7566"/>
                    <a:pt x="5599" y="5828"/>
                    <a:pt x="6228" y="4123"/>
                  </a:cubicBezTo>
                  <a:cubicBezTo>
                    <a:pt x="6581" y="3168"/>
                    <a:pt x="5664" y="2036"/>
                    <a:pt x="5664" y="2036"/>
                  </a:cubicBezTo>
                  <a:cubicBezTo>
                    <a:pt x="5664" y="2036"/>
                    <a:pt x="0" y="3459"/>
                    <a:pt x="0" y="345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20" name="Shape 10453">
              <a:extLst>
                <a:ext uri="{FF2B5EF4-FFF2-40B4-BE49-F238E27FC236}">
                  <a16:creationId xmlns:a16="http://schemas.microsoft.com/office/drawing/2014/main" id="{D89F06FC-0072-2949-A0C6-E8730DA4871E}"/>
                </a:ext>
              </a:extLst>
            </p:cNvPr>
            <p:cNvSpPr/>
            <p:nvPr/>
          </p:nvSpPr>
          <p:spPr>
            <a:xfrm>
              <a:off x="16950890" y="11189795"/>
              <a:ext cx="310646" cy="332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72" h="21028" extrusionOk="0">
                  <a:moveTo>
                    <a:pt x="11134" y="0"/>
                  </a:moveTo>
                  <a:cubicBezTo>
                    <a:pt x="10473" y="291"/>
                    <a:pt x="9829" y="670"/>
                    <a:pt x="9218" y="1133"/>
                  </a:cubicBezTo>
                  <a:cubicBezTo>
                    <a:pt x="8205" y="1900"/>
                    <a:pt x="7241" y="3000"/>
                    <a:pt x="7232" y="4263"/>
                  </a:cubicBezTo>
                  <a:cubicBezTo>
                    <a:pt x="7232" y="4376"/>
                    <a:pt x="7251" y="4474"/>
                    <a:pt x="7265" y="4578"/>
                  </a:cubicBezTo>
                  <a:lnTo>
                    <a:pt x="5151" y="2019"/>
                  </a:lnTo>
                  <a:cubicBezTo>
                    <a:pt x="5136" y="2030"/>
                    <a:pt x="5118" y="2041"/>
                    <a:pt x="5102" y="2053"/>
                  </a:cubicBezTo>
                  <a:cubicBezTo>
                    <a:pt x="5027" y="2106"/>
                    <a:pt x="4955" y="2159"/>
                    <a:pt x="4880" y="2213"/>
                  </a:cubicBezTo>
                  <a:lnTo>
                    <a:pt x="7423" y="5900"/>
                  </a:lnTo>
                  <a:cubicBezTo>
                    <a:pt x="4977" y="5414"/>
                    <a:pt x="2486" y="6475"/>
                    <a:pt x="1082" y="8857"/>
                  </a:cubicBezTo>
                  <a:cubicBezTo>
                    <a:pt x="-1074" y="12513"/>
                    <a:pt x="95" y="17729"/>
                    <a:pt x="3688" y="19976"/>
                  </a:cubicBezTo>
                  <a:cubicBezTo>
                    <a:pt x="6286" y="21600"/>
                    <a:pt x="9522" y="21245"/>
                    <a:pt x="12057" y="19586"/>
                  </a:cubicBezTo>
                  <a:cubicBezTo>
                    <a:pt x="14335" y="19918"/>
                    <a:pt x="16643" y="19169"/>
                    <a:pt x="18072" y="17172"/>
                  </a:cubicBezTo>
                  <a:cubicBezTo>
                    <a:pt x="20526" y="13741"/>
                    <a:pt x="19342" y="8581"/>
                    <a:pt x="15911" y="5901"/>
                  </a:cubicBezTo>
                  <a:cubicBezTo>
                    <a:pt x="14980" y="5173"/>
                    <a:pt x="13948" y="4703"/>
                    <a:pt x="12864" y="4562"/>
                  </a:cubicBezTo>
                  <a:cubicBezTo>
                    <a:pt x="12076" y="4459"/>
                    <a:pt x="11291" y="4541"/>
                    <a:pt x="10539" y="4763"/>
                  </a:cubicBezTo>
                  <a:cubicBezTo>
                    <a:pt x="10955" y="4092"/>
                    <a:pt x="11179" y="3259"/>
                    <a:pt x="11250" y="2443"/>
                  </a:cubicBezTo>
                  <a:cubicBezTo>
                    <a:pt x="11324" y="1599"/>
                    <a:pt x="11285" y="776"/>
                    <a:pt x="11134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21" name="Shape 10454">
              <a:extLst>
                <a:ext uri="{FF2B5EF4-FFF2-40B4-BE49-F238E27FC236}">
                  <a16:creationId xmlns:a16="http://schemas.microsoft.com/office/drawing/2014/main" id="{6F9C9DBD-4F94-3D41-ABCE-793C06734784}"/>
                </a:ext>
              </a:extLst>
            </p:cNvPr>
            <p:cNvSpPr/>
            <p:nvPr/>
          </p:nvSpPr>
          <p:spPr>
            <a:xfrm>
              <a:off x="18327410" y="11333169"/>
              <a:ext cx="410124" cy="290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954" y="0"/>
                  </a:moveTo>
                  <a:lnTo>
                    <a:pt x="149" y="12597"/>
                  </a:lnTo>
                  <a:lnTo>
                    <a:pt x="0" y="12646"/>
                  </a:lnTo>
                  <a:lnTo>
                    <a:pt x="0" y="19074"/>
                  </a:lnTo>
                  <a:lnTo>
                    <a:pt x="9044" y="19042"/>
                  </a:lnTo>
                  <a:lnTo>
                    <a:pt x="9044" y="21600"/>
                  </a:lnTo>
                  <a:lnTo>
                    <a:pt x="10685" y="20823"/>
                  </a:lnTo>
                  <a:lnTo>
                    <a:pt x="12315" y="21600"/>
                  </a:lnTo>
                  <a:lnTo>
                    <a:pt x="12315" y="19042"/>
                  </a:lnTo>
                  <a:lnTo>
                    <a:pt x="15483" y="19025"/>
                  </a:lnTo>
                  <a:lnTo>
                    <a:pt x="15827" y="19025"/>
                  </a:lnTo>
                  <a:lnTo>
                    <a:pt x="21600" y="7043"/>
                  </a:lnTo>
                  <a:lnTo>
                    <a:pt x="21589" y="16"/>
                  </a:lnTo>
                  <a:cubicBezTo>
                    <a:pt x="21589" y="16"/>
                    <a:pt x="21589" y="0"/>
                    <a:pt x="21589" y="0"/>
                  </a:cubicBezTo>
                  <a:lnTo>
                    <a:pt x="7954" y="0"/>
                  </a:lnTo>
                  <a:close/>
                  <a:moveTo>
                    <a:pt x="20716" y="1813"/>
                  </a:moveTo>
                  <a:cubicBezTo>
                    <a:pt x="20717" y="2327"/>
                    <a:pt x="20716" y="2838"/>
                    <a:pt x="20716" y="3352"/>
                  </a:cubicBezTo>
                  <a:cubicBezTo>
                    <a:pt x="20718" y="4465"/>
                    <a:pt x="20715" y="5574"/>
                    <a:pt x="20716" y="6687"/>
                  </a:cubicBezTo>
                  <a:lnTo>
                    <a:pt x="15333" y="17779"/>
                  </a:lnTo>
                  <a:lnTo>
                    <a:pt x="12315" y="17795"/>
                  </a:lnTo>
                  <a:lnTo>
                    <a:pt x="12315" y="15220"/>
                  </a:lnTo>
                  <a:cubicBezTo>
                    <a:pt x="12315" y="15220"/>
                    <a:pt x="9044" y="15220"/>
                    <a:pt x="9044" y="15220"/>
                  </a:cubicBezTo>
                  <a:lnTo>
                    <a:pt x="9044" y="17811"/>
                  </a:lnTo>
                  <a:lnTo>
                    <a:pt x="872" y="17843"/>
                  </a:lnTo>
                  <a:lnTo>
                    <a:pt x="872" y="12646"/>
                  </a:lnTo>
                  <a:lnTo>
                    <a:pt x="15448" y="12646"/>
                  </a:lnTo>
                  <a:cubicBezTo>
                    <a:pt x="15448" y="12646"/>
                    <a:pt x="19422" y="4474"/>
                    <a:pt x="20716" y="181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22" name="Shape 10455">
              <a:extLst>
                <a:ext uri="{FF2B5EF4-FFF2-40B4-BE49-F238E27FC236}">
                  <a16:creationId xmlns:a16="http://schemas.microsoft.com/office/drawing/2014/main" id="{F182FF68-4AD6-D148-B1C0-A7AFB99E91D4}"/>
                </a:ext>
              </a:extLst>
            </p:cNvPr>
            <p:cNvSpPr/>
            <p:nvPr/>
          </p:nvSpPr>
          <p:spPr>
            <a:xfrm>
              <a:off x="15200800" y="9711571"/>
              <a:ext cx="534280" cy="414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59" extrusionOk="0">
                  <a:moveTo>
                    <a:pt x="20046" y="0"/>
                  </a:moveTo>
                  <a:lnTo>
                    <a:pt x="18382" y="1612"/>
                  </a:lnTo>
                  <a:cubicBezTo>
                    <a:pt x="18349" y="1555"/>
                    <a:pt x="18183" y="1271"/>
                    <a:pt x="18183" y="1271"/>
                  </a:cubicBezTo>
                  <a:lnTo>
                    <a:pt x="16876" y="2541"/>
                  </a:lnTo>
                  <a:lnTo>
                    <a:pt x="17075" y="2882"/>
                  </a:lnTo>
                  <a:lnTo>
                    <a:pt x="16682" y="3264"/>
                  </a:lnTo>
                  <a:lnTo>
                    <a:pt x="3502" y="16032"/>
                  </a:lnTo>
                  <a:cubicBezTo>
                    <a:pt x="3033" y="16486"/>
                    <a:pt x="956" y="19168"/>
                    <a:pt x="714" y="20293"/>
                  </a:cubicBezTo>
                  <a:cubicBezTo>
                    <a:pt x="679" y="20454"/>
                    <a:pt x="682" y="20584"/>
                    <a:pt x="733" y="20670"/>
                  </a:cubicBezTo>
                  <a:cubicBezTo>
                    <a:pt x="1136" y="21359"/>
                    <a:pt x="4430" y="19041"/>
                    <a:pt x="4965" y="18523"/>
                  </a:cubicBezTo>
                  <a:lnTo>
                    <a:pt x="18142" y="5753"/>
                  </a:lnTo>
                  <a:lnTo>
                    <a:pt x="18535" y="5371"/>
                  </a:lnTo>
                  <a:lnTo>
                    <a:pt x="18743" y="5727"/>
                  </a:lnTo>
                  <a:lnTo>
                    <a:pt x="13621" y="10688"/>
                  </a:lnTo>
                  <a:lnTo>
                    <a:pt x="13920" y="11200"/>
                  </a:lnTo>
                  <a:lnTo>
                    <a:pt x="20349" y="4970"/>
                  </a:lnTo>
                  <a:cubicBezTo>
                    <a:pt x="20349" y="4970"/>
                    <a:pt x="20022" y="4416"/>
                    <a:pt x="19840" y="4106"/>
                  </a:cubicBezTo>
                  <a:lnTo>
                    <a:pt x="21504" y="2494"/>
                  </a:lnTo>
                  <a:cubicBezTo>
                    <a:pt x="21504" y="2494"/>
                    <a:pt x="20046" y="0"/>
                    <a:pt x="20046" y="0"/>
                  </a:cubicBezTo>
                  <a:close/>
                  <a:moveTo>
                    <a:pt x="714" y="20293"/>
                  </a:moveTo>
                  <a:cubicBezTo>
                    <a:pt x="727" y="20240"/>
                    <a:pt x="731" y="20197"/>
                    <a:pt x="751" y="20139"/>
                  </a:cubicBezTo>
                  <a:lnTo>
                    <a:pt x="480" y="20398"/>
                  </a:lnTo>
                  <a:cubicBezTo>
                    <a:pt x="370" y="20505"/>
                    <a:pt x="-96" y="21209"/>
                    <a:pt x="18" y="21404"/>
                  </a:cubicBezTo>
                  <a:cubicBezTo>
                    <a:pt x="133" y="21600"/>
                    <a:pt x="787" y="21217"/>
                    <a:pt x="897" y="21111"/>
                  </a:cubicBezTo>
                  <a:lnTo>
                    <a:pt x="1169" y="20846"/>
                  </a:lnTo>
                  <a:cubicBezTo>
                    <a:pt x="944" y="20888"/>
                    <a:pt x="778" y="20864"/>
                    <a:pt x="705" y="20740"/>
                  </a:cubicBezTo>
                  <a:cubicBezTo>
                    <a:pt x="649" y="20644"/>
                    <a:pt x="665" y="20481"/>
                    <a:pt x="714" y="2029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23" name="Shape 10456">
              <a:extLst>
                <a:ext uri="{FF2B5EF4-FFF2-40B4-BE49-F238E27FC236}">
                  <a16:creationId xmlns:a16="http://schemas.microsoft.com/office/drawing/2014/main" id="{B9A3B83F-741C-8C46-B370-A51E2A4F2351}"/>
                </a:ext>
              </a:extLst>
            </p:cNvPr>
            <p:cNvSpPr/>
            <p:nvPr/>
          </p:nvSpPr>
          <p:spPr>
            <a:xfrm>
              <a:off x="15431053" y="9155014"/>
              <a:ext cx="444362" cy="290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00" y="15429"/>
                  </a:moveTo>
                  <a:lnTo>
                    <a:pt x="2700" y="15429"/>
                  </a:lnTo>
                  <a:lnTo>
                    <a:pt x="2700" y="2057"/>
                  </a:lnTo>
                  <a:lnTo>
                    <a:pt x="18900" y="2057"/>
                  </a:lnTo>
                  <a:cubicBezTo>
                    <a:pt x="18900" y="2057"/>
                    <a:pt x="18900" y="15429"/>
                    <a:pt x="18900" y="15429"/>
                  </a:cubicBezTo>
                  <a:close/>
                  <a:moveTo>
                    <a:pt x="18900" y="0"/>
                  </a:moveTo>
                  <a:lnTo>
                    <a:pt x="2700" y="0"/>
                  </a:lnTo>
                  <a:cubicBezTo>
                    <a:pt x="1954" y="0"/>
                    <a:pt x="1350" y="922"/>
                    <a:pt x="1350" y="2057"/>
                  </a:cubicBezTo>
                  <a:cubicBezTo>
                    <a:pt x="1350" y="2057"/>
                    <a:pt x="1350" y="17486"/>
                    <a:pt x="1364" y="17486"/>
                  </a:cubicBezTo>
                  <a:lnTo>
                    <a:pt x="20235" y="17486"/>
                  </a:lnTo>
                  <a:cubicBezTo>
                    <a:pt x="20250" y="17486"/>
                    <a:pt x="20250" y="2057"/>
                    <a:pt x="20250" y="2057"/>
                  </a:cubicBezTo>
                  <a:cubicBezTo>
                    <a:pt x="20250" y="922"/>
                    <a:pt x="19646" y="0"/>
                    <a:pt x="18900" y="0"/>
                  </a:cubicBezTo>
                  <a:close/>
                  <a:moveTo>
                    <a:pt x="20250" y="21600"/>
                  </a:moveTo>
                  <a:lnTo>
                    <a:pt x="1350" y="21600"/>
                  </a:lnTo>
                  <a:cubicBezTo>
                    <a:pt x="604" y="21600"/>
                    <a:pt x="0" y="20679"/>
                    <a:pt x="0" y="19543"/>
                  </a:cubicBezTo>
                  <a:lnTo>
                    <a:pt x="0" y="18514"/>
                  </a:lnTo>
                  <a:lnTo>
                    <a:pt x="8775" y="18514"/>
                  </a:lnTo>
                  <a:lnTo>
                    <a:pt x="8775" y="19543"/>
                  </a:lnTo>
                  <a:lnTo>
                    <a:pt x="12825" y="19543"/>
                  </a:lnTo>
                  <a:lnTo>
                    <a:pt x="12825" y="18514"/>
                  </a:lnTo>
                  <a:lnTo>
                    <a:pt x="21600" y="18514"/>
                  </a:lnTo>
                  <a:lnTo>
                    <a:pt x="21600" y="19543"/>
                  </a:lnTo>
                  <a:cubicBezTo>
                    <a:pt x="21600" y="20679"/>
                    <a:pt x="20995" y="21600"/>
                    <a:pt x="20250" y="21600"/>
                  </a:cubicBezTo>
                  <a:cubicBezTo>
                    <a:pt x="20250" y="21600"/>
                    <a:pt x="20250" y="21600"/>
                    <a:pt x="20250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</p:grpSp>
      <p:sp>
        <p:nvSpPr>
          <p:cNvPr id="124" name="TextBox 123">
            <a:extLst>
              <a:ext uri="{FF2B5EF4-FFF2-40B4-BE49-F238E27FC236}">
                <a16:creationId xmlns:a16="http://schemas.microsoft.com/office/drawing/2014/main" id="{7AA7BFE7-B25F-304D-A5A1-E3D91F4E951A}"/>
              </a:ext>
            </a:extLst>
          </p:cNvPr>
          <p:cNvSpPr txBox="1"/>
          <p:nvPr/>
        </p:nvSpPr>
        <p:spPr>
          <a:xfrm>
            <a:off x="2515957" y="4416631"/>
            <a:ext cx="1211611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tx2"/>
                </a:solidFill>
              </a:rPr>
              <a:t>Федеральным законом от 29.12.2012 г. № 273-ФЗ «Об образовании в Российской Федерации», часть 12 статьи 76 определено, что </a:t>
            </a:r>
            <a:r>
              <a:rPr lang="ru-RU" sz="3200" dirty="0">
                <a:solidFill>
                  <a:srgbClr val="5178B3"/>
                </a:solidFill>
              </a:rPr>
              <a:t>дополнительная профессиональная образовательная программа </a:t>
            </a:r>
            <a:r>
              <a:rPr lang="ru-RU" sz="3200" dirty="0">
                <a:solidFill>
                  <a:schemeClr val="tx2"/>
                </a:solidFill>
              </a:rPr>
              <a:t>может реализовываться в формах, предусмотренных настоящим Федеральным законом, а также полностью или частично в форме 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стажировки.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4515C36B-1B04-8A44-B51C-3992D2981BEF}"/>
              </a:ext>
            </a:extLst>
          </p:cNvPr>
          <p:cNvSpPr txBox="1"/>
          <p:nvPr/>
        </p:nvSpPr>
        <p:spPr>
          <a:xfrm>
            <a:off x="445477" y="8782005"/>
            <a:ext cx="14631473" cy="370934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Герасимова Галина Васильевна, </a:t>
            </a:r>
            <a:r>
              <a:rPr lang="ru-RU" sz="3200" b="1" dirty="0" err="1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к.п.н</a:t>
            </a:r>
            <a:endParaRPr lang="ru-RU" sz="3200" b="1" dirty="0">
              <a:solidFill>
                <a:schemeClr val="tx2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  <a:p>
            <a:pPr>
              <a:lnSpc>
                <a:spcPct val="150000"/>
              </a:lnSpc>
            </a:pPr>
            <a:r>
              <a:rPr lang="ru-RU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Руководитель факультета Индустрия красоты и гостеприимства ГБПОУ «1МОК»</a:t>
            </a:r>
          </a:p>
          <a:p>
            <a:pPr>
              <a:lnSpc>
                <a:spcPct val="150000"/>
              </a:lnSpc>
            </a:pPr>
            <a:r>
              <a:rPr lang="ru-RU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+7-915-430-07-00</a:t>
            </a:r>
          </a:p>
          <a:p>
            <a:pPr>
              <a:lnSpc>
                <a:spcPct val="150000"/>
              </a:lnSpc>
            </a:pPr>
            <a:endParaRPr lang="ru-RU" sz="3200" b="1" dirty="0">
              <a:solidFill>
                <a:schemeClr val="tx2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  <a:p>
            <a:pPr>
              <a:lnSpc>
                <a:spcPct val="150000"/>
              </a:lnSpc>
            </a:pPr>
            <a:endParaRPr lang="en-US" sz="3200" b="1" dirty="0">
              <a:solidFill>
                <a:schemeClr val="tx2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87B4376-E16E-2043-8301-86A290211155}"/>
              </a:ext>
            </a:extLst>
          </p:cNvPr>
          <p:cNvSpPr/>
          <p:nvPr/>
        </p:nvSpPr>
        <p:spPr>
          <a:xfrm>
            <a:off x="914400" y="1297802"/>
            <a:ext cx="2043686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Профессиональные стажировки с лидерами </a:t>
            </a:r>
            <a:r>
              <a:rPr lang="ru-RU" sz="5400" b="1" dirty="0" err="1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бьюти</a:t>
            </a:r>
            <a:r>
              <a:rPr lang="ru-RU" sz="54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-индустрии, как</a:t>
            </a:r>
          </a:p>
          <a:p>
            <a:pPr algn="ctr"/>
            <a:r>
              <a:rPr lang="ru-RU" sz="54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новый формат получения </a:t>
            </a:r>
          </a:p>
          <a:p>
            <a:pPr algn="ctr"/>
            <a:r>
              <a:rPr lang="ru-RU" sz="54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инновационных профессиональных технологий </a:t>
            </a:r>
          </a:p>
        </p:txBody>
      </p:sp>
    </p:spTree>
    <p:extLst>
      <p:ext uri="{BB962C8B-B14F-4D97-AF65-F5344CB8AC3E}">
        <p14:creationId xmlns:p14="http://schemas.microsoft.com/office/powerpoint/2010/main" val="4203582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2451">
            <a:extLst>
              <a:ext uri="{FF2B5EF4-FFF2-40B4-BE49-F238E27FC236}">
                <a16:creationId xmlns:a16="http://schemas.microsoft.com/office/drawing/2014/main" id="{B72526B6-837F-1C42-8B1F-7BB88E52D68B}"/>
              </a:ext>
            </a:extLst>
          </p:cNvPr>
          <p:cNvSpPr/>
          <p:nvPr/>
        </p:nvSpPr>
        <p:spPr>
          <a:xfrm rot="10800000" flipH="1">
            <a:off x="11782949" y="5298509"/>
            <a:ext cx="910263" cy="3844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77" extrusionOk="0">
                <a:moveTo>
                  <a:pt x="12025" y="21"/>
                </a:moveTo>
                <a:cubicBezTo>
                  <a:pt x="7938" y="-223"/>
                  <a:pt x="3907" y="1631"/>
                  <a:pt x="0" y="4865"/>
                </a:cubicBezTo>
                <a:lnTo>
                  <a:pt x="10451" y="21377"/>
                </a:lnTo>
                <a:lnTo>
                  <a:pt x="21600" y="4181"/>
                </a:lnTo>
                <a:cubicBezTo>
                  <a:pt x="18478" y="1782"/>
                  <a:pt x="15271" y="215"/>
                  <a:pt x="12025" y="21"/>
                </a:cubicBez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49" name="Shape 32427">
            <a:extLst>
              <a:ext uri="{FF2B5EF4-FFF2-40B4-BE49-F238E27FC236}">
                <a16:creationId xmlns:a16="http://schemas.microsoft.com/office/drawing/2014/main" id="{AB0553B9-74F5-1C44-AA66-FCE45659B50D}"/>
              </a:ext>
            </a:extLst>
          </p:cNvPr>
          <p:cNvSpPr/>
          <p:nvPr/>
        </p:nvSpPr>
        <p:spPr>
          <a:xfrm flipH="1">
            <a:off x="11214405" y="10360726"/>
            <a:ext cx="2030897" cy="21360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4616" y="1447"/>
                  <a:pt x="6988" y="1451"/>
                  <a:pt x="0" y="13"/>
                </a:cubicBezTo>
                <a:lnTo>
                  <a:pt x="10793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50" name="Shape 32428">
            <a:extLst>
              <a:ext uri="{FF2B5EF4-FFF2-40B4-BE49-F238E27FC236}">
                <a16:creationId xmlns:a16="http://schemas.microsoft.com/office/drawing/2014/main" id="{0F97FA8D-69A1-804B-BF47-FF31AC5F0B7D}"/>
              </a:ext>
            </a:extLst>
          </p:cNvPr>
          <p:cNvSpPr/>
          <p:nvPr/>
        </p:nvSpPr>
        <p:spPr>
          <a:xfrm flipH="1">
            <a:off x="12230998" y="9672782"/>
            <a:ext cx="2463351" cy="28076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  <a:lnTo>
                  <a:pt x="12703" y="5302"/>
                </a:lnTo>
                <a:lnTo>
                  <a:pt x="12768" y="5274"/>
                </a:lnTo>
                <a:lnTo>
                  <a:pt x="12768" y="5293"/>
                </a:lnTo>
                <a:cubicBezTo>
                  <a:pt x="9301" y="4645"/>
                  <a:pt x="6013" y="3618"/>
                  <a:pt x="3223" y="2111"/>
                </a:cubicBezTo>
                <a:cubicBezTo>
                  <a:pt x="2080" y="1493"/>
                  <a:pt x="1010" y="777"/>
                  <a:pt x="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71438" tIns="71438" rIns="71438" bIns="71438" numCol="1" anchor="ctr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51" name="Shape 32429">
            <a:extLst>
              <a:ext uri="{FF2B5EF4-FFF2-40B4-BE49-F238E27FC236}">
                <a16:creationId xmlns:a16="http://schemas.microsoft.com/office/drawing/2014/main" id="{649F7A8C-DAE4-D24E-85A6-694F9B31E913}"/>
              </a:ext>
            </a:extLst>
          </p:cNvPr>
          <p:cNvSpPr/>
          <p:nvPr/>
        </p:nvSpPr>
        <p:spPr>
          <a:xfrm>
            <a:off x="9763679" y="9645063"/>
            <a:ext cx="2460417" cy="2837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59" y="141"/>
                  <a:pt x="130" y="277"/>
                  <a:pt x="211" y="409"/>
                </a:cubicBezTo>
                <a:cubicBezTo>
                  <a:pt x="320" y="587"/>
                  <a:pt x="448" y="756"/>
                  <a:pt x="593" y="913"/>
                </a:cubicBezTo>
                <a:lnTo>
                  <a:pt x="21600" y="21600"/>
                </a:lnTo>
                <a:lnTo>
                  <a:pt x="12756" y="5476"/>
                </a:lnTo>
                <a:lnTo>
                  <a:pt x="12821" y="5448"/>
                </a:lnTo>
                <a:lnTo>
                  <a:pt x="12821" y="5467"/>
                </a:lnTo>
                <a:cubicBezTo>
                  <a:pt x="11069" y="5156"/>
                  <a:pt x="9366" y="4744"/>
                  <a:pt x="7749" y="4222"/>
                </a:cubicBezTo>
                <a:cubicBezTo>
                  <a:pt x="6143" y="3704"/>
                  <a:pt x="4620" y="3078"/>
                  <a:pt x="3237" y="2307"/>
                </a:cubicBezTo>
                <a:cubicBezTo>
                  <a:pt x="1990" y="1613"/>
                  <a:pt x="985" y="863"/>
                  <a:pt x="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71438" tIns="71438" rIns="71438" bIns="71438" numCol="1" anchor="ctr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52" name="Shape 32430">
            <a:extLst>
              <a:ext uri="{FF2B5EF4-FFF2-40B4-BE49-F238E27FC236}">
                <a16:creationId xmlns:a16="http://schemas.microsoft.com/office/drawing/2014/main" id="{6D23B9AC-7F5C-744C-89B8-F0842ADD2CB3}"/>
              </a:ext>
            </a:extLst>
          </p:cNvPr>
          <p:cNvSpPr/>
          <p:nvPr/>
        </p:nvSpPr>
        <p:spPr>
          <a:xfrm flipH="1">
            <a:off x="12213313" y="11858284"/>
            <a:ext cx="543391" cy="6385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707" y="0"/>
                </a:moveTo>
                <a:cubicBezTo>
                  <a:pt x="7249" y="40"/>
                  <a:pt x="5793" y="133"/>
                  <a:pt x="4344" y="279"/>
                </a:cubicBezTo>
                <a:cubicBezTo>
                  <a:pt x="2887" y="426"/>
                  <a:pt x="1437" y="626"/>
                  <a:pt x="0" y="880"/>
                </a:cubicBezTo>
                <a:lnTo>
                  <a:pt x="21600" y="21600"/>
                </a:lnTo>
                <a:lnTo>
                  <a:pt x="8707" y="0"/>
                </a:lnTo>
                <a:close/>
                <a:moveTo>
                  <a:pt x="21387" y="20748"/>
                </a:moveTo>
                <a:lnTo>
                  <a:pt x="21142" y="21164"/>
                </a:lnTo>
                <a:lnTo>
                  <a:pt x="21387" y="21373"/>
                </a:lnTo>
                <a:lnTo>
                  <a:pt x="21387" y="20748"/>
                </a:lnTo>
                <a:close/>
              </a:path>
            </a:pathLst>
          </a:cu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71438" tIns="71438" rIns="71438" bIns="71438" numCol="1" anchor="ctr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53" name="Shape 32431">
            <a:extLst>
              <a:ext uri="{FF2B5EF4-FFF2-40B4-BE49-F238E27FC236}">
                <a16:creationId xmlns:a16="http://schemas.microsoft.com/office/drawing/2014/main" id="{49D8B257-629C-DA4E-8169-CF68DD87A726}"/>
              </a:ext>
            </a:extLst>
          </p:cNvPr>
          <p:cNvSpPr/>
          <p:nvPr/>
        </p:nvSpPr>
        <p:spPr>
          <a:xfrm flipH="1">
            <a:off x="11923661" y="11841042"/>
            <a:ext cx="613318" cy="655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7" extrusionOk="0">
                <a:moveTo>
                  <a:pt x="10945" y="0"/>
                </a:moveTo>
                <a:cubicBezTo>
                  <a:pt x="7288" y="2"/>
                  <a:pt x="3637" y="211"/>
                  <a:pt x="0" y="563"/>
                </a:cubicBezTo>
                <a:lnTo>
                  <a:pt x="11086" y="21597"/>
                </a:lnTo>
                <a:lnTo>
                  <a:pt x="21600" y="518"/>
                </a:lnTo>
                <a:cubicBezTo>
                  <a:pt x="18051" y="183"/>
                  <a:pt x="14504" y="-3"/>
                  <a:pt x="10945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54" name="Shape 32432">
            <a:extLst>
              <a:ext uri="{FF2B5EF4-FFF2-40B4-BE49-F238E27FC236}">
                <a16:creationId xmlns:a16="http://schemas.microsoft.com/office/drawing/2014/main" id="{121EC2A5-431D-1249-9A9E-8F44BBE8F36E}"/>
              </a:ext>
            </a:extLst>
          </p:cNvPr>
          <p:cNvSpPr/>
          <p:nvPr/>
        </p:nvSpPr>
        <p:spPr>
          <a:xfrm flipH="1">
            <a:off x="11700513" y="11859526"/>
            <a:ext cx="526622" cy="637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331" y="0"/>
                </a:moveTo>
                <a:lnTo>
                  <a:pt x="0" y="21600"/>
                </a:lnTo>
                <a:lnTo>
                  <a:pt x="21600" y="1117"/>
                </a:lnTo>
                <a:cubicBezTo>
                  <a:pt x="18524" y="659"/>
                  <a:pt x="15432" y="262"/>
                  <a:pt x="12331" y="0"/>
                </a:cubicBezTo>
                <a:close/>
              </a:path>
            </a:pathLst>
          </a:cu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71438" tIns="71438" rIns="71438" bIns="71438" numCol="1" anchor="ctr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47" name="Shape 32434">
            <a:extLst>
              <a:ext uri="{FF2B5EF4-FFF2-40B4-BE49-F238E27FC236}">
                <a16:creationId xmlns:a16="http://schemas.microsoft.com/office/drawing/2014/main" id="{3DB0170F-8070-7645-96BD-217712F0B97C}"/>
              </a:ext>
            </a:extLst>
          </p:cNvPr>
          <p:cNvSpPr/>
          <p:nvPr/>
        </p:nvSpPr>
        <p:spPr>
          <a:xfrm flipH="1">
            <a:off x="9753338" y="7486509"/>
            <a:ext cx="1462645" cy="11559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10" y="272"/>
                </a:moveTo>
                <a:cubicBezTo>
                  <a:pt x="1607" y="148"/>
                  <a:pt x="804" y="85"/>
                  <a:pt x="0" y="0"/>
                </a:cubicBezTo>
                <a:lnTo>
                  <a:pt x="0" y="12543"/>
                </a:lnTo>
                <a:lnTo>
                  <a:pt x="0" y="21600"/>
                </a:lnTo>
                <a:lnTo>
                  <a:pt x="9" y="21600"/>
                </a:lnTo>
                <a:lnTo>
                  <a:pt x="18" y="21600"/>
                </a:lnTo>
                <a:lnTo>
                  <a:pt x="18" y="21118"/>
                </a:lnTo>
                <a:cubicBezTo>
                  <a:pt x="3354" y="21210"/>
                  <a:pt x="6651" y="20775"/>
                  <a:pt x="9840" y="19857"/>
                </a:cubicBezTo>
                <a:cubicBezTo>
                  <a:pt x="12794" y="19007"/>
                  <a:pt x="15726" y="17741"/>
                  <a:pt x="18267" y="15501"/>
                </a:cubicBezTo>
                <a:cubicBezTo>
                  <a:pt x="19514" y="14401"/>
                  <a:pt x="20628" y="13081"/>
                  <a:pt x="21600" y="11603"/>
                </a:cubicBezTo>
                <a:cubicBezTo>
                  <a:pt x="20938" y="8818"/>
                  <a:pt x="19067" y="6544"/>
                  <a:pt x="15947" y="4687"/>
                </a:cubicBezTo>
                <a:cubicBezTo>
                  <a:pt x="12111" y="2404"/>
                  <a:pt x="7259" y="1021"/>
                  <a:pt x="2410" y="27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48" name="Shape 32435">
            <a:extLst>
              <a:ext uri="{FF2B5EF4-FFF2-40B4-BE49-F238E27FC236}">
                <a16:creationId xmlns:a16="http://schemas.microsoft.com/office/drawing/2014/main" id="{113D3F0A-50EE-CB41-8E0B-E30DCC4E3B7F}"/>
              </a:ext>
            </a:extLst>
          </p:cNvPr>
          <p:cNvSpPr/>
          <p:nvPr/>
        </p:nvSpPr>
        <p:spPr>
          <a:xfrm flipH="1">
            <a:off x="9755701" y="8097591"/>
            <a:ext cx="1459056" cy="22665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20665" y="796"/>
                  <a:pt x="19549" y="1496"/>
                  <a:pt x="18290" y="2078"/>
                </a:cubicBezTo>
                <a:cubicBezTo>
                  <a:pt x="15764" y="3245"/>
                  <a:pt x="12813" y="3880"/>
                  <a:pt x="9845" y="4304"/>
                </a:cubicBezTo>
                <a:cubicBezTo>
                  <a:pt x="6646" y="4761"/>
                  <a:pt x="3344" y="4982"/>
                  <a:pt x="0" y="4947"/>
                </a:cubicBezTo>
                <a:lnTo>
                  <a:pt x="0" y="14665"/>
                </a:lnTo>
                <a:lnTo>
                  <a:pt x="0" y="21600"/>
                </a:lnTo>
                <a:cubicBezTo>
                  <a:pt x="5879" y="20805"/>
                  <a:pt x="11429" y="19521"/>
                  <a:pt x="16114" y="17659"/>
                </a:cubicBezTo>
                <a:cubicBezTo>
                  <a:pt x="17939" y="16933"/>
                  <a:pt x="19554" y="16160"/>
                  <a:pt x="21016" y="15373"/>
                </a:cubicBezTo>
                <a:cubicBezTo>
                  <a:pt x="21140" y="15238"/>
                  <a:pt x="21246" y="15096"/>
                  <a:pt x="21332" y="14948"/>
                </a:cubicBezTo>
                <a:cubicBezTo>
                  <a:pt x="21504" y="14652"/>
                  <a:pt x="21595" y="14338"/>
                  <a:pt x="21600" y="14022"/>
                </a:cubicBezTo>
                <a:lnTo>
                  <a:pt x="21600" y="10595"/>
                </a:lnTo>
                <a:lnTo>
                  <a:pt x="21600" y="4736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45" name="Shape 32437">
            <a:extLst>
              <a:ext uri="{FF2B5EF4-FFF2-40B4-BE49-F238E27FC236}">
                <a16:creationId xmlns:a16="http://schemas.microsoft.com/office/drawing/2014/main" id="{E7DCF233-B4BC-FE41-9253-980A58B7DE1C}"/>
              </a:ext>
            </a:extLst>
          </p:cNvPr>
          <p:cNvSpPr/>
          <p:nvPr/>
        </p:nvSpPr>
        <p:spPr>
          <a:xfrm flipH="1">
            <a:off x="12103685" y="5496450"/>
            <a:ext cx="2593590" cy="11390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3" y="0"/>
                </a:moveTo>
                <a:cubicBezTo>
                  <a:pt x="8038" y="0"/>
                  <a:pt x="5279" y="1089"/>
                  <a:pt x="3170" y="3284"/>
                </a:cubicBezTo>
                <a:cubicBezTo>
                  <a:pt x="1060" y="5479"/>
                  <a:pt x="0" y="8365"/>
                  <a:pt x="0" y="11241"/>
                </a:cubicBezTo>
                <a:cubicBezTo>
                  <a:pt x="367" y="11822"/>
                  <a:pt x="723" y="12415"/>
                  <a:pt x="1123" y="12968"/>
                </a:cubicBezTo>
                <a:cubicBezTo>
                  <a:pt x="4294" y="17348"/>
                  <a:pt x="8141" y="20135"/>
                  <a:pt x="12182" y="21600"/>
                </a:cubicBezTo>
                <a:lnTo>
                  <a:pt x="12182" y="17693"/>
                </a:lnTo>
                <a:lnTo>
                  <a:pt x="12188" y="17699"/>
                </a:lnTo>
                <a:lnTo>
                  <a:pt x="12194" y="17706"/>
                </a:lnTo>
                <a:lnTo>
                  <a:pt x="12194" y="8710"/>
                </a:lnTo>
                <a:cubicBezTo>
                  <a:pt x="12463" y="8907"/>
                  <a:pt x="12709" y="9100"/>
                  <a:pt x="13026" y="9281"/>
                </a:cubicBezTo>
                <a:cubicBezTo>
                  <a:pt x="15373" y="10624"/>
                  <a:pt x="18530" y="11198"/>
                  <a:pt x="21600" y="11047"/>
                </a:cubicBezTo>
                <a:cubicBezTo>
                  <a:pt x="21553" y="8230"/>
                  <a:pt x="20510" y="5429"/>
                  <a:pt x="18448" y="3284"/>
                </a:cubicBezTo>
                <a:cubicBezTo>
                  <a:pt x="16338" y="1089"/>
                  <a:pt x="13568" y="0"/>
                  <a:pt x="10803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46" name="Shape 32438">
            <a:extLst>
              <a:ext uri="{FF2B5EF4-FFF2-40B4-BE49-F238E27FC236}">
                <a16:creationId xmlns:a16="http://schemas.microsoft.com/office/drawing/2014/main" id="{82FECAD1-B57F-174B-9786-C76157A4198C}"/>
              </a:ext>
            </a:extLst>
          </p:cNvPr>
          <p:cNvSpPr/>
          <p:nvPr/>
        </p:nvSpPr>
        <p:spPr>
          <a:xfrm flipH="1">
            <a:off x="13238286" y="6080670"/>
            <a:ext cx="1460085" cy="42834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5" h="21600" extrusionOk="0">
                <a:moveTo>
                  <a:pt x="16" y="0"/>
                </a:moveTo>
                <a:lnTo>
                  <a:pt x="16" y="7322"/>
                </a:lnTo>
                <a:lnTo>
                  <a:pt x="16" y="10276"/>
                </a:lnTo>
                <a:lnTo>
                  <a:pt x="16" y="15777"/>
                </a:lnTo>
                <a:lnTo>
                  <a:pt x="16" y="16684"/>
                </a:lnTo>
                <a:cubicBezTo>
                  <a:pt x="53" y="16986"/>
                  <a:pt x="53" y="17288"/>
                  <a:pt x="16" y="17590"/>
                </a:cubicBezTo>
                <a:cubicBezTo>
                  <a:pt x="-1" y="17726"/>
                  <a:pt x="-25" y="17864"/>
                  <a:pt x="75" y="17997"/>
                </a:cubicBezTo>
                <a:cubicBezTo>
                  <a:pt x="164" y="18115"/>
                  <a:pt x="349" y="18223"/>
                  <a:pt x="608" y="18308"/>
                </a:cubicBezTo>
                <a:cubicBezTo>
                  <a:pt x="2065" y="18723"/>
                  <a:pt x="3673" y="19131"/>
                  <a:pt x="5492" y="19515"/>
                </a:cubicBezTo>
                <a:cubicBezTo>
                  <a:pt x="10167" y="20500"/>
                  <a:pt x="15706" y="21180"/>
                  <a:pt x="21575" y="21600"/>
                </a:cubicBezTo>
                <a:lnTo>
                  <a:pt x="21575" y="17930"/>
                </a:lnTo>
                <a:lnTo>
                  <a:pt x="21575" y="7042"/>
                </a:lnTo>
                <a:lnTo>
                  <a:pt x="21575" y="2760"/>
                </a:lnTo>
                <a:cubicBezTo>
                  <a:pt x="14425" y="2363"/>
                  <a:pt x="7621" y="1620"/>
                  <a:pt x="2010" y="458"/>
                </a:cubicBezTo>
                <a:cubicBezTo>
                  <a:pt x="1300" y="311"/>
                  <a:pt x="667" y="154"/>
                  <a:pt x="16" y="0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42" name="Shape 32440">
            <a:extLst>
              <a:ext uri="{FF2B5EF4-FFF2-40B4-BE49-F238E27FC236}">
                <a16:creationId xmlns:a16="http://schemas.microsoft.com/office/drawing/2014/main" id="{8066AD80-503B-EA4C-AF9B-27C5BC74F74F}"/>
              </a:ext>
            </a:extLst>
          </p:cNvPr>
          <p:cNvSpPr/>
          <p:nvPr/>
        </p:nvSpPr>
        <p:spPr>
          <a:xfrm flipH="1">
            <a:off x="12227134" y="3514269"/>
            <a:ext cx="1173137" cy="23286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8413"/>
                </a:lnTo>
                <a:cubicBezTo>
                  <a:pt x="6114" y="18413"/>
                  <a:pt x="12236" y="18944"/>
                  <a:pt x="16900" y="20018"/>
                </a:cubicBezTo>
                <a:cubicBezTo>
                  <a:pt x="18943" y="20488"/>
                  <a:pt x="20452" y="21029"/>
                  <a:pt x="21600" y="21600"/>
                </a:cubicBezTo>
                <a:lnTo>
                  <a:pt x="21600" y="5999"/>
                </a:lnTo>
                <a:lnTo>
                  <a:pt x="21577" y="601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43" name="Shape 32441">
            <a:extLst>
              <a:ext uri="{FF2B5EF4-FFF2-40B4-BE49-F238E27FC236}">
                <a16:creationId xmlns:a16="http://schemas.microsoft.com/office/drawing/2014/main" id="{2BB3996F-C11D-9446-A286-38037F94611C}"/>
              </a:ext>
            </a:extLst>
          </p:cNvPr>
          <p:cNvSpPr/>
          <p:nvPr/>
        </p:nvSpPr>
        <p:spPr>
          <a:xfrm flipH="1">
            <a:off x="11204351" y="3391759"/>
            <a:ext cx="2197806" cy="7701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54" extrusionOk="0">
                <a:moveTo>
                  <a:pt x="21600" y="3291"/>
                </a:moveTo>
                <a:cubicBezTo>
                  <a:pt x="18360" y="1250"/>
                  <a:pt x="15035" y="150"/>
                  <a:pt x="11693" y="14"/>
                </a:cubicBezTo>
                <a:cubicBezTo>
                  <a:pt x="7749" y="-146"/>
                  <a:pt x="3816" y="1038"/>
                  <a:pt x="0" y="3528"/>
                </a:cubicBezTo>
                <a:lnTo>
                  <a:pt x="11686" y="21454"/>
                </a:lnTo>
                <a:lnTo>
                  <a:pt x="21600" y="32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44" name="Shape 32442">
            <a:extLst>
              <a:ext uri="{FF2B5EF4-FFF2-40B4-BE49-F238E27FC236}">
                <a16:creationId xmlns:a16="http://schemas.microsoft.com/office/drawing/2014/main" id="{2016ED0C-F96A-1B49-8F3A-E598D2612E2E}"/>
              </a:ext>
            </a:extLst>
          </p:cNvPr>
          <p:cNvSpPr/>
          <p:nvPr/>
        </p:nvSpPr>
        <p:spPr>
          <a:xfrm flipH="1">
            <a:off x="11212458" y="3514124"/>
            <a:ext cx="1014438" cy="24731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9" y="5662"/>
                </a:lnTo>
                <a:lnTo>
                  <a:pt x="0" y="5650"/>
                </a:lnTo>
                <a:lnTo>
                  <a:pt x="0" y="15711"/>
                </a:lnTo>
                <a:lnTo>
                  <a:pt x="15" y="15705"/>
                </a:lnTo>
                <a:lnTo>
                  <a:pt x="21600" y="21385"/>
                </a:lnTo>
                <a:lnTo>
                  <a:pt x="21600" y="0"/>
                </a:lnTo>
                <a:close/>
                <a:moveTo>
                  <a:pt x="21600" y="21403"/>
                </a:moveTo>
                <a:cubicBezTo>
                  <a:pt x="21408" y="21421"/>
                  <a:pt x="21210" y="21427"/>
                  <a:pt x="21017" y="21445"/>
                </a:cubicBezTo>
                <a:cubicBezTo>
                  <a:pt x="21210" y="21498"/>
                  <a:pt x="21411" y="21543"/>
                  <a:pt x="21600" y="21600"/>
                </a:cubicBezTo>
                <a:lnTo>
                  <a:pt x="21600" y="2140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39" name="Shape 32444">
            <a:extLst>
              <a:ext uri="{FF2B5EF4-FFF2-40B4-BE49-F238E27FC236}">
                <a16:creationId xmlns:a16="http://schemas.microsoft.com/office/drawing/2014/main" id="{EABDAEC7-BE2C-3D42-B6A7-2850882DC010}"/>
              </a:ext>
            </a:extLst>
          </p:cNvPr>
          <p:cNvSpPr/>
          <p:nvPr/>
        </p:nvSpPr>
        <p:spPr>
          <a:xfrm flipH="1">
            <a:off x="12227134" y="3905725"/>
            <a:ext cx="458948" cy="17008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58" y="21600"/>
                </a:lnTo>
                <a:lnTo>
                  <a:pt x="21600" y="17860"/>
                </a:lnTo>
                <a:lnTo>
                  <a:pt x="21600" y="3164"/>
                </a:lnTo>
                <a:lnTo>
                  <a:pt x="11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40" name="Shape 32445">
            <a:extLst>
              <a:ext uri="{FF2B5EF4-FFF2-40B4-BE49-F238E27FC236}">
                <a16:creationId xmlns:a16="http://schemas.microsoft.com/office/drawing/2014/main" id="{40A2BBFB-0317-004B-AF76-2C41658A2611}"/>
              </a:ext>
            </a:extLst>
          </p:cNvPr>
          <p:cNvSpPr/>
          <p:nvPr/>
        </p:nvSpPr>
        <p:spPr>
          <a:xfrm flipH="1">
            <a:off x="11797637" y="3836479"/>
            <a:ext cx="888445" cy="3257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27" extrusionOk="0">
                <a:moveTo>
                  <a:pt x="12322" y="34"/>
                </a:moveTo>
                <a:cubicBezTo>
                  <a:pt x="8173" y="-273"/>
                  <a:pt x="4067" y="1501"/>
                  <a:pt x="0" y="4454"/>
                </a:cubicBezTo>
                <a:lnTo>
                  <a:pt x="11486" y="21327"/>
                </a:lnTo>
                <a:lnTo>
                  <a:pt x="21600" y="3811"/>
                </a:lnTo>
                <a:cubicBezTo>
                  <a:pt x="18535" y="1738"/>
                  <a:pt x="15440" y="265"/>
                  <a:pt x="12322" y="34"/>
                </a:cubicBez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41" name="Shape 32446">
            <a:extLst>
              <a:ext uri="{FF2B5EF4-FFF2-40B4-BE49-F238E27FC236}">
                <a16:creationId xmlns:a16="http://schemas.microsoft.com/office/drawing/2014/main" id="{1FE06E99-2884-C741-B539-EFBEE3D63A46}"/>
              </a:ext>
            </a:extLst>
          </p:cNvPr>
          <p:cNvSpPr/>
          <p:nvPr/>
        </p:nvSpPr>
        <p:spPr>
          <a:xfrm>
            <a:off x="11792576" y="3896214"/>
            <a:ext cx="434560" cy="16957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30" y="21600"/>
                </a:lnTo>
                <a:lnTo>
                  <a:pt x="61" y="21600"/>
                </a:lnTo>
                <a:lnTo>
                  <a:pt x="21600" y="18034"/>
                </a:lnTo>
                <a:lnTo>
                  <a:pt x="21600" y="3294"/>
                </a:lnTo>
                <a:lnTo>
                  <a:pt x="12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31" name="Shape 32449">
            <a:extLst>
              <a:ext uri="{FF2B5EF4-FFF2-40B4-BE49-F238E27FC236}">
                <a16:creationId xmlns:a16="http://schemas.microsoft.com/office/drawing/2014/main" id="{C7F514FA-DE5B-EA4B-8581-C2AEA4BA967D}"/>
              </a:ext>
            </a:extLst>
          </p:cNvPr>
          <p:cNvSpPr/>
          <p:nvPr/>
        </p:nvSpPr>
        <p:spPr>
          <a:xfrm flipH="1">
            <a:off x="11211685" y="5947665"/>
            <a:ext cx="2028443" cy="45339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23" extrusionOk="0">
                <a:moveTo>
                  <a:pt x="0" y="0"/>
                </a:moveTo>
                <a:lnTo>
                  <a:pt x="0" y="10442"/>
                </a:lnTo>
                <a:lnTo>
                  <a:pt x="0" y="19111"/>
                </a:lnTo>
                <a:lnTo>
                  <a:pt x="0" y="20856"/>
                </a:lnTo>
                <a:cubicBezTo>
                  <a:pt x="105" y="20866"/>
                  <a:pt x="154" y="20879"/>
                  <a:pt x="261" y="20891"/>
                </a:cubicBezTo>
                <a:cubicBezTo>
                  <a:pt x="6656" y="21600"/>
                  <a:pt x="14944" y="21600"/>
                  <a:pt x="21339" y="20891"/>
                </a:cubicBezTo>
                <a:cubicBezTo>
                  <a:pt x="21447" y="20879"/>
                  <a:pt x="21495" y="20866"/>
                  <a:pt x="21600" y="20856"/>
                </a:cubicBezTo>
                <a:lnTo>
                  <a:pt x="21600" y="19111"/>
                </a:lnTo>
                <a:lnTo>
                  <a:pt x="21600" y="10442"/>
                </a:lnTo>
                <a:lnTo>
                  <a:pt x="21600" y="12"/>
                </a:lnTo>
                <a:cubicBezTo>
                  <a:pt x="21274" y="57"/>
                  <a:pt x="20986" y="103"/>
                  <a:pt x="20607" y="145"/>
                </a:cubicBezTo>
                <a:cubicBezTo>
                  <a:pt x="15212" y="747"/>
                  <a:pt x="6454" y="747"/>
                  <a:pt x="1058" y="145"/>
                </a:cubicBezTo>
                <a:cubicBezTo>
                  <a:pt x="653" y="100"/>
                  <a:pt x="344" y="4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35" name="Shape 32450">
            <a:extLst>
              <a:ext uri="{FF2B5EF4-FFF2-40B4-BE49-F238E27FC236}">
                <a16:creationId xmlns:a16="http://schemas.microsoft.com/office/drawing/2014/main" id="{7659774F-1D57-3A4A-B750-A28A2F4DF8E5}"/>
              </a:ext>
            </a:extLst>
          </p:cNvPr>
          <p:cNvSpPr/>
          <p:nvPr/>
        </p:nvSpPr>
        <p:spPr>
          <a:xfrm rot="10800000">
            <a:off x="11210453" y="5311998"/>
            <a:ext cx="2030902" cy="7696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3" extrusionOk="0">
                <a:moveTo>
                  <a:pt x="21600" y="3298"/>
                </a:moveTo>
                <a:cubicBezTo>
                  <a:pt x="18056" y="1165"/>
                  <a:pt x="14435" y="60"/>
                  <a:pt x="10800" y="2"/>
                </a:cubicBezTo>
                <a:cubicBezTo>
                  <a:pt x="8982" y="-27"/>
                  <a:pt x="7163" y="207"/>
                  <a:pt x="5359" y="794"/>
                </a:cubicBezTo>
                <a:cubicBezTo>
                  <a:pt x="3548" y="1383"/>
                  <a:pt x="1757" y="2327"/>
                  <a:pt x="0" y="3616"/>
                </a:cubicBezTo>
                <a:lnTo>
                  <a:pt x="10793" y="21573"/>
                </a:lnTo>
                <a:lnTo>
                  <a:pt x="21600" y="329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21" name="Shape 32458">
            <a:extLst>
              <a:ext uri="{FF2B5EF4-FFF2-40B4-BE49-F238E27FC236}">
                <a16:creationId xmlns:a16="http://schemas.microsoft.com/office/drawing/2014/main" id="{BE8EBA5E-9E53-4E4C-878A-C9ABCB7C89C0}"/>
              </a:ext>
            </a:extLst>
          </p:cNvPr>
          <p:cNvSpPr/>
          <p:nvPr/>
        </p:nvSpPr>
        <p:spPr>
          <a:xfrm>
            <a:off x="14696622" y="7941675"/>
            <a:ext cx="2293356" cy="1"/>
          </a:xfrm>
          <a:prstGeom prst="line">
            <a:avLst/>
          </a:prstGeom>
          <a:noFill/>
          <a:ln w="38100" cap="flat">
            <a:solidFill>
              <a:srgbClr val="E5E5E5"/>
            </a:solidFill>
            <a:prstDash val="solid"/>
            <a:miter lim="400000"/>
          </a:ln>
          <a:effectLst/>
        </p:spPr>
        <p:txBody>
          <a:bodyPr wrap="square" lIns="71438" tIns="71438" rIns="71438" bIns="71438" numCol="1" anchor="ctr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22" name="Shape 32459">
            <a:extLst>
              <a:ext uri="{FF2B5EF4-FFF2-40B4-BE49-F238E27FC236}">
                <a16:creationId xmlns:a16="http://schemas.microsoft.com/office/drawing/2014/main" id="{BB159437-3D3E-9844-86BE-07701D38B241}"/>
              </a:ext>
            </a:extLst>
          </p:cNvPr>
          <p:cNvSpPr/>
          <p:nvPr/>
        </p:nvSpPr>
        <p:spPr>
          <a:xfrm>
            <a:off x="13401623" y="3949751"/>
            <a:ext cx="2763037" cy="0"/>
          </a:xfrm>
          <a:prstGeom prst="line">
            <a:avLst/>
          </a:prstGeom>
          <a:noFill/>
          <a:ln w="38100" cap="flat">
            <a:solidFill>
              <a:srgbClr val="E5E5E5"/>
            </a:solidFill>
            <a:prstDash val="solid"/>
            <a:miter lim="400000"/>
          </a:ln>
          <a:effectLst/>
        </p:spPr>
        <p:txBody>
          <a:bodyPr wrap="square" lIns="71438" tIns="71438" rIns="71438" bIns="71438" numCol="1" anchor="ctr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23" name="Shape 32460">
            <a:extLst>
              <a:ext uri="{FF2B5EF4-FFF2-40B4-BE49-F238E27FC236}">
                <a16:creationId xmlns:a16="http://schemas.microsoft.com/office/drawing/2014/main" id="{486E1774-36E1-314E-B98F-4D1664EFAC2C}"/>
              </a:ext>
            </a:extLst>
          </p:cNvPr>
          <p:cNvSpPr/>
          <p:nvPr/>
        </p:nvSpPr>
        <p:spPr>
          <a:xfrm>
            <a:off x="7520292" y="9404551"/>
            <a:ext cx="2234795" cy="0"/>
          </a:xfrm>
          <a:prstGeom prst="line">
            <a:avLst/>
          </a:prstGeom>
          <a:noFill/>
          <a:ln w="38100" cap="flat">
            <a:solidFill>
              <a:srgbClr val="E5E5E5"/>
            </a:solidFill>
            <a:prstDash val="solid"/>
            <a:miter lim="400000"/>
          </a:ln>
          <a:effectLst/>
        </p:spPr>
        <p:txBody>
          <a:bodyPr wrap="square" lIns="71438" tIns="71438" rIns="71438" bIns="71438" numCol="1" anchor="ctr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24" name="Shape 32461">
            <a:extLst>
              <a:ext uri="{FF2B5EF4-FFF2-40B4-BE49-F238E27FC236}">
                <a16:creationId xmlns:a16="http://schemas.microsoft.com/office/drawing/2014/main" id="{382C1090-F00A-F44D-8DB8-2B9395C5EFDF}"/>
              </a:ext>
            </a:extLst>
          </p:cNvPr>
          <p:cNvSpPr/>
          <p:nvPr/>
        </p:nvSpPr>
        <p:spPr>
          <a:xfrm>
            <a:off x="8450718" y="6372313"/>
            <a:ext cx="2763037" cy="0"/>
          </a:xfrm>
          <a:prstGeom prst="line">
            <a:avLst/>
          </a:prstGeom>
          <a:noFill/>
          <a:ln w="38100" cap="flat">
            <a:solidFill>
              <a:srgbClr val="E5E5E5"/>
            </a:solidFill>
            <a:prstDash val="solid"/>
            <a:miter lim="400000"/>
          </a:ln>
          <a:effectLst/>
        </p:spPr>
        <p:txBody>
          <a:bodyPr wrap="square" lIns="71438" tIns="71438" rIns="71438" bIns="71438" numCol="1" anchor="ctr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12B26F8-8612-B146-926E-94AD6F240FCA}"/>
              </a:ext>
            </a:extLst>
          </p:cNvPr>
          <p:cNvSpPr txBox="1"/>
          <p:nvPr/>
        </p:nvSpPr>
        <p:spPr>
          <a:xfrm>
            <a:off x="4380146" y="612372"/>
            <a:ext cx="156174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Новые требования к преподавателю СПО</a:t>
            </a:r>
            <a:endParaRPr lang="en-US" sz="60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61F1FF7-6761-C94E-BFAB-8929F575E950}"/>
              </a:ext>
            </a:extLst>
          </p:cNvPr>
          <p:cNvSpPr txBox="1"/>
          <p:nvPr/>
        </p:nvSpPr>
        <p:spPr>
          <a:xfrm>
            <a:off x="16524343" y="3364410"/>
            <a:ext cx="506658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ru-RU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Визуализация контента </a:t>
            </a:r>
            <a:endParaRPr lang="en-US" sz="3200" b="1" dirty="0">
              <a:solidFill>
                <a:schemeClr val="tx2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297DE89D-DF70-2044-A40E-776994FC915E}"/>
              </a:ext>
            </a:extLst>
          </p:cNvPr>
          <p:cNvSpPr txBox="1">
            <a:spLocks/>
          </p:cNvSpPr>
          <p:nvPr/>
        </p:nvSpPr>
        <p:spPr>
          <a:xfrm>
            <a:off x="16105818" y="3984596"/>
            <a:ext cx="6858903" cy="233653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ru-RU" sz="3200" dirty="0"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Содержание должно подстраиваться под динамику обучения. Включение игровых и мотивационных элементов в обучение, работа с интерактивными презентациями и </a:t>
            </a:r>
            <a:r>
              <a:rPr lang="ru-RU" sz="3200" dirty="0" err="1"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инфографикой</a:t>
            </a:r>
            <a:r>
              <a:rPr lang="ru-RU" sz="3200" dirty="0"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  <a:r>
              <a:rPr lang="ru-RU" sz="3200" dirty="0">
                <a:solidFill>
                  <a:schemeClr val="tx1"/>
                </a:solidFill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endParaRPr lang="en-US" sz="3200" dirty="0">
              <a:solidFill>
                <a:schemeClr val="tx1"/>
              </a:solidFill>
              <a:latin typeface="Lato Light" panose="020F0502020204030203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82530B0-4264-6F4C-90E9-A68176E33104}"/>
              </a:ext>
            </a:extLst>
          </p:cNvPr>
          <p:cNvSpPr txBox="1"/>
          <p:nvPr/>
        </p:nvSpPr>
        <p:spPr>
          <a:xfrm>
            <a:off x="16450298" y="8157188"/>
            <a:ext cx="6745757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ГДЕ и КАК получить данные </a:t>
            </a:r>
          </a:p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Компетенции ПРЕПОДАВАТЕЛЮ?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1E4FE5AB-494A-1341-AD64-CB2CA3116A8A}"/>
              </a:ext>
            </a:extLst>
          </p:cNvPr>
          <p:cNvSpPr txBox="1">
            <a:spLocks/>
          </p:cNvSpPr>
          <p:nvPr/>
        </p:nvSpPr>
        <p:spPr>
          <a:xfrm>
            <a:off x="16989978" y="9584059"/>
            <a:ext cx="5666399" cy="49866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00"/>
              </a:lnSpc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ЧЕРЕЗ проект БЬЮТИБУДУЩЕЕ</a:t>
            </a:r>
            <a:endParaRPr lang="en-US" b="1" dirty="0">
              <a:solidFill>
                <a:schemeClr val="accent4">
                  <a:lumMod val="50000"/>
                </a:schemeClr>
              </a:solidFill>
              <a:latin typeface="Lato Light" panose="020F0502020204030203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D597100-5315-DD42-8A03-12A4129D848A}"/>
              </a:ext>
            </a:extLst>
          </p:cNvPr>
          <p:cNvSpPr txBox="1"/>
          <p:nvPr/>
        </p:nvSpPr>
        <p:spPr>
          <a:xfrm>
            <a:off x="1599599" y="4139999"/>
            <a:ext cx="7422609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ru-RU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Соединение традиционных и новых</a:t>
            </a:r>
          </a:p>
          <a:p>
            <a:pPr algn="r"/>
            <a:r>
              <a:rPr lang="ru-RU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методов и форм обучения</a:t>
            </a:r>
            <a:endParaRPr lang="en-US" sz="3200" b="1" dirty="0">
              <a:solidFill>
                <a:schemeClr val="tx2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0E77F575-0445-3040-8F5E-126F7FE8D63E}"/>
              </a:ext>
            </a:extLst>
          </p:cNvPr>
          <p:cNvSpPr txBox="1">
            <a:spLocks/>
          </p:cNvSpPr>
          <p:nvPr/>
        </p:nvSpPr>
        <p:spPr>
          <a:xfrm>
            <a:off x="1050446" y="5267818"/>
            <a:ext cx="8741658" cy="143885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ru-RU" sz="3200" dirty="0"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В том числе электронных и дистанционных форматов. Понятие ЦИФРОВАЯ ПЕДАГОГИКА.  Возможности Платформ и конструкторов уроков</a:t>
            </a: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6B02F29-82DC-E542-8E6D-595CE3C5FDC4}"/>
              </a:ext>
            </a:extLst>
          </p:cNvPr>
          <p:cNvSpPr txBox="1"/>
          <p:nvPr/>
        </p:nvSpPr>
        <p:spPr>
          <a:xfrm>
            <a:off x="1368368" y="8110299"/>
            <a:ext cx="6825074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ru-RU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Быстрое освоение новых</a:t>
            </a:r>
          </a:p>
          <a:p>
            <a:pPr algn="r"/>
            <a:r>
              <a:rPr lang="ru-RU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 профессиональных технологий </a:t>
            </a:r>
            <a:endParaRPr lang="en-US" sz="3200" b="1" dirty="0">
              <a:solidFill>
                <a:schemeClr val="tx2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A16070FF-57A5-0C46-B8BA-B8E3DA4F4446}"/>
              </a:ext>
            </a:extLst>
          </p:cNvPr>
          <p:cNvSpPr txBox="1">
            <a:spLocks/>
          </p:cNvSpPr>
          <p:nvPr/>
        </p:nvSpPr>
        <p:spPr>
          <a:xfrm>
            <a:off x="1368367" y="9468323"/>
            <a:ext cx="7653841" cy="541174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ru-RU" sz="3200" dirty="0"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Сменяемость технологий 1 раз в полгода!</a:t>
            </a: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20776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46482">
            <a:extLst>
              <a:ext uri="{FF2B5EF4-FFF2-40B4-BE49-F238E27FC236}">
                <a16:creationId xmlns:a16="http://schemas.microsoft.com/office/drawing/2014/main" id="{FABA1F3D-C54A-AD46-B81D-413C65176292}"/>
              </a:ext>
            </a:extLst>
          </p:cNvPr>
          <p:cNvSpPr/>
          <p:nvPr/>
        </p:nvSpPr>
        <p:spPr>
          <a:xfrm>
            <a:off x="2796455" y="8839121"/>
            <a:ext cx="1695967" cy="48768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9" h="21600" extrusionOk="0">
                <a:moveTo>
                  <a:pt x="4374" y="0"/>
                </a:moveTo>
                <a:cubicBezTo>
                  <a:pt x="3813" y="0"/>
                  <a:pt x="3308" y="81"/>
                  <a:pt x="2940" y="210"/>
                </a:cubicBezTo>
                <a:cubicBezTo>
                  <a:pt x="2573" y="338"/>
                  <a:pt x="2342" y="515"/>
                  <a:pt x="2342" y="712"/>
                </a:cubicBezTo>
                <a:lnTo>
                  <a:pt x="2342" y="4349"/>
                </a:lnTo>
                <a:lnTo>
                  <a:pt x="2342" y="4805"/>
                </a:lnTo>
                <a:lnTo>
                  <a:pt x="2342" y="6642"/>
                </a:lnTo>
                <a:cubicBezTo>
                  <a:pt x="2216" y="6639"/>
                  <a:pt x="2090" y="6640"/>
                  <a:pt x="1965" y="6645"/>
                </a:cubicBezTo>
                <a:cubicBezTo>
                  <a:pt x="1216" y="6673"/>
                  <a:pt x="548" y="6826"/>
                  <a:pt x="212" y="7061"/>
                </a:cubicBezTo>
                <a:cubicBezTo>
                  <a:pt x="-22" y="7225"/>
                  <a:pt x="-74" y="7421"/>
                  <a:pt x="114" y="7607"/>
                </a:cubicBezTo>
                <a:cubicBezTo>
                  <a:pt x="628" y="8461"/>
                  <a:pt x="1448" y="9291"/>
                  <a:pt x="2563" y="10072"/>
                </a:cubicBezTo>
                <a:cubicBezTo>
                  <a:pt x="3170" y="10498"/>
                  <a:pt x="3866" y="10907"/>
                  <a:pt x="4456" y="11335"/>
                </a:cubicBezTo>
                <a:cubicBezTo>
                  <a:pt x="4970" y="11709"/>
                  <a:pt x="5440" y="12112"/>
                  <a:pt x="5811" y="12517"/>
                </a:cubicBezTo>
                <a:lnTo>
                  <a:pt x="5136" y="21600"/>
                </a:lnTo>
                <a:lnTo>
                  <a:pt x="18342" y="21600"/>
                </a:lnTo>
                <a:lnTo>
                  <a:pt x="17644" y="12280"/>
                </a:lnTo>
                <a:cubicBezTo>
                  <a:pt x="17875" y="12024"/>
                  <a:pt x="18142" y="11774"/>
                  <a:pt x="18424" y="11525"/>
                </a:cubicBezTo>
                <a:cubicBezTo>
                  <a:pt x="19452" y="10614"/>
                  <a:pt x="20903" y="9745"/>
                  <a:pt x="21300" y="8772"/>
                </a:cubicBezTo>
                <a:cubicBezTo>
                  <a:pt x="21526" y="8217"/>
                  <a:pt x="21419" y="7653"/>
                  <a:pt x="21374" y="7093"/>
                </a:cubicBezTo>
                <a:cubicBezTo>
                  <a:pt x="21323" y="6473"/>
                  <a:pt x="21360" y="5853"/>
                  <a:pt x="21365" y="5233"/>
                </a:cubicBezTo>
                <a:cubicBezTo>
                  <a:pt x="21367" y="5036"/>
                  <a:pt x="21143" y="4859"/>
                  <a:pt x="20775" y="4730"/>
                </a:cubicBezTo>
                <a:cubicBezTo>
                  <a:pt x="20408" y="4602"/>
                  <a:pt x="19894" y="4521"/>
                  <a:pt x="19334" y="4521"/>
                </a:cubicBezTo>
                <a:lnTo>
                  <a:pt x="19112" y="4521"/>
                </a:lnTo>
                <a:cubicBezTo>
                  <a:pt x="18551" y="4521"/>
                  <a:pt x="18046" y="4602"/>
                  <a:pt x="17679" y="4730"/>
                </a:cubicBezTo>
                <a:cubicBezTo>
                  <a:pt x="17332" y="4852"/>
                  <a:pt x="17121" y="5018"/>
                  <a:pt x="17097" y="5201"/>
                </a:cubicBezTo>
                <a:lnTo>
                  <a:pt x="16458" y="5164"/>
                </a:lnTo>
                <a:lnTo>
                  <a:pt x="16458" y="4865"/>
                </a:lnTo>
                <a:cubicBezTo>
                  <a:pt x="16458" y="4669"/>
                  <a:pt x="16228" y="4489"/>
                  <a:pt x="15860" y="4360"/>
                </a:cubicBezTo>
                <a:cubicBezTo>
                  <a:pt x="15492" y="4231"/>
                  <a:pt x="14987" y="4154"/>
                  <a:pt x="14426" y="4154"/>
                </a:cubicBezTo>
                <a:lnTo>
                  <a:pt x="14197" y="4154"/>
                </a:lnTo>
                <a:cubicBezTo>
                  <a:pt x="13636" y="4154"/>
                  <a:pt x="13129" y="4231"/>
                  <a:pt x="12763" y="4360"/>
                </a:cubicBezTo>
                <a:cubicBezTo>
                  <a:pt x="12397" y="4489"/>
                  <a:pt x="12173" y="4669"/>
                  <a:pt x="12173" y="4865"/>
                </a:cubicBezTo>
                <a:lnTo>
                  <a:pt x="12173" y="4914"/>
                </a:lnTo>
                <a:lnTo>
                  <a:pt x="11542" y="4880"/>
                </a:lnTo>
                <a:lnTo>
                  <a:pt x="11542" y="4400"/>
                </a:lnTo>
                <a:cubicBezTo>
                  <a:pt x="11542" y="4204"/>
                  <a:pt x="11312" y="4024"/>
                  <a:pt x="10944" y="3895"/>
                </a:cubicBezTo>
                <a:cubicBezTo>
                  <a:pt x="10577" y="3766"/>
                  <a:pt x="10072" y="3689"/>
                  <a:pt x="9511" y="3689"/>
                </a:cubicBezTo>
                <a:lnTo>
                  <a:pt x="9289" y="3689"/>
                </a:lnTo>
                <a:cubicBezTo>
                  <a:pt x="8728" y="3689"/>
                  <a:pt x="8223" y="3766"/>
                  <a:pt x="7856" y="3895"/>
                </a:cubicBezTo>
                <a:cubicBezTo>
                  <a:pt x="7488" y="4024"/>
                  <a:pt x="7258" y="4204"/>
                  <a:pt x="7258" y="4400"/>
                </a:cubicBezTo>
                <a:lnTo>
                  <a:pt x="7258" y="4630"/>
                </a:lnTo>
                <a:lnTo>
                  <a:pt x="6627" y="4593"/>
                </a:lnTo>
                <a:lnTo>
                  <a:pt x="6627" y="712"/>
                </a:lnTo>
                <a:cubicBezTo>
                  <a:pt x="6627" y="515"/>
                  <a:pt x="6405" y="338"/>
                  <a:pt x="6037" y="210"/>
                </a:cubicBezTo>
                <a:cubicBezTo>
                  <a:pt x="5669" y="81"/>
                  <a:pt x="5156" y="0"/>
                  <a:pt x="4595" y="0"/>
                </a:cubicBezTo>
                <a:lnTo>
                  <a:pt x="4374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53578" tIns="53578" rIns="53578" bIns="53578" numCol="1" anchor="ctr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34" name="Shape 46483">
            <a:extLst>
              <a:ext uri="{FF2B5EF4-FFF2-40B4-BE49-F238E27FC236}">
                <a16:creationId xmlns:a16="http://schemas.microsoft.com/office/drawing/2014/main" id="{39C3B67B-EA26-6D46-875A-D76553C36628}"/>
              </a:ext>
            </a:extLst>
          </p:cNvPr>
          <p:cNvSpPr/>
          <p:nvPr/>
        </p:nvSpPr>
        <p:spPr>
          <a:xfrm>
            <a:off x="7086455" y="8839121"/>
            <a:ext cx="1611057" cy="48768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3" h="21584" extrusionOk="0">
                <a:moveTo>
                  <a:pt x="10411" y="3"/>
                </a:moveTo>
                <a:cubicBezTo>
                  <a:pt x="9856" y="-16"/>
                  <a:pt x="9330" y="39"/>
                  <a:pt x="8926" y="147"/>
                </a:cubicBezTo>
                <a:cubicBezTo>
                  <a:pt x="8523" y="254"/>
                  <a:pt x="8242" y="414"/>
                  <a:pt x="8184" y="598"/>
                </a:cubicBezTo>
                <a:lnTo>
                  <a:pt x="7376" y="5631"/>
                </a:lnTo>
                <a:lnTo>
                  <a:pt x="6568" y="5599"/>
                </a:lnTo>
                <a:lnTo>
                  <a:pt x="4757" y="1849"/>
                </a:lnTo>
                <a:cubicBezTo>
                  <a:pt x="4699" y="1665"/>
                  <a:pt x="4425" y="1506"/>
                  <a:pt x="4023" y="1398"/>
                </a:cubicBezTo>
                <a:cubicBezTo>
                  <a:pt x="3621" y="1290"/>
                  <a:pt x="3094" y="1233"/>
                  <a:pt x="2538" y="1252"/>
                </a:cubicBezTo>
                <a:lnTo>
                  <a:pt x="2318" y="1260"/>
                </a:lnTo>
                <a:cubicBezTo>
                  <a:pt x="1762" y="1280"/>
                  <a:pt x="1281" y="1373"/>
                  <a:pt x="955" y="1506"/>
                </a:cubicBezTo>
                <a:cubicBezTo>
                  <a:pt x="629" y="1639"/>
                  <a:pt x="456" y="1811"/>
                  <a:pt x="515" y="1995"/>
                </a:cubicBezTo>
                <a:lnTo>
                  <a:pt x="2832" y="7412"/>
                </a:lnTo>
                <a:cubicBezTo>
                  <a:pt x="1722" y="7352"/>
                  <a:pt x="631" y="7551"/>
                  <a:pt x="188" y="7893"/>
                </a:cubicBezTo>
                <a:cubicBezTo>
                  <a:pt x="-17" y="8052"/>
                  <a:pt x="-61" y="8233"/>
                  <a:pt x="90" y="8407"/>
                </a:cubicBezTo>
                <a:cubicBezTo>
                  <a:pt x="754" y="9197"/>
                  <a:pt x="1577" y="9972"/>
                  <a:pt x="2538" y="10729"/>
                </a:cubicBezTo>
                <a:cubicBezTo>
                  <a:pt x="3071" y="11149"/>
                  <a:pt x="3655" y="11561"/>
                  <a:pt x="4252" y="11972"/>
                </a:cubicBezTo>
                <a:cubicBezTo>
                  <a:pt x="4762" y="12323"/>
                  <a:pt x="5338" y="12691"/>
                  <a:pt x="5912" y="13045"/>
                </a:cubicBezTo>
                <a:lnTo>
                  <a:pt x="5239" y="21584"/>
                </a:lnTo>
                <a:lnTo>
                  <a:pt x="18399" y="21584"/>
                </a:lnTo>
                <a:lnTo>
                  <a:pt x="17723" y="13048"/>
                </a:lnTo>
                <a:cubicBezTo>
                  <a:pt x="18349" y="12671"/>
                  <a:pt x="18949" y="12295"/>
                  <a:pt x="19539" y="11916"/>
                </a:cubicBezTo>
                <a:cubicBezTo>
                  <a:pt x="20041" y="11594"/>
                  <a:pt x="20543" y="11266"/>
                  <a:pt x="20871" y="10910"/>
                </a:cubicBezTo>
                <a:cubicBezTo>
                  <a:pt x="21286" y="10459"/>
                  <a:pt x="21353" y="9980"/>
                  <a:pt x="21401" y="9507"/>
                </a:cubicBezTo>
                <a:cubicBezTo>
                  <a:pt x="21510" y="8453"/>
                  <a:pt x="21539" y="7399"/>
                  <a:pt x="21516" y="6345"/>
                </a:cubicBezTo>
                <a:cubicBezTo>
                  <a:pt x="21512" y="6160"/>
                  <a:pt x="21294" y="5993"/>
                  <a:pt x="20928" y="5872"/>
                </a:cubicBezTo>
                <a:cubicBezTo>
                  <a:pt x="20562" y="5750"/>
                  <a:pt x="20051" y="5674"/>
                  <a:pt x="19492" y="5674"/>
                </a:cubicBezTo>
                <a:lnTo>
                  <a:pt x="19272" y="5674"/>
                </a:lnTo>
                <a:cubicBezTo>
                  <a:pt x="18712" y="5671"/>
                  <a:pt x="18203" y="5747"/>
                  <a:pt x="17844" y="5872"/>
                </a:cubicBezTo>
                <a:cubicBezTo>
                  <a:pt x="17633" y="5945"/>
                  <a:pt x="17486" y="6033"/>
                  <a:pt x="17395" y="6131"/>
                </a:cubicBezTo>
                <a:lnTo>
                  <a:pt x="16628" y="6085"/>
                </a:lnTo>
                <a:lnTo>
                  <a:pt x="16628" y="5826"/>
                </a:lnTo>
                <a:cubicBezTo>
                  <a:pt x="16628" y="5640"/>
                  <a:pt x="16399" y="5471"/>
                  <a:pt x="16033" y="5350"/>
                </a:cubicBezTo>
                <a:cubicBezTo>
                  <a:pt x="15667" y="5229"/>
                  <a:pt x="15164" y="5155"/>
                  <a:pt x="14605" y="5155"/>
                </a:cubicBezTo>
                <a:lnTo>
                  <a:pt x="14385" y="5155"/>
                </a:lnTo>
                <a:cubicBezTo>
                  <a:pt x="13826" y="5156"/>
                  <a:pt x="13324" y="5229"/>
                  <a:pt x="12957" y="5350"/>
                </a:cubicBezTo>
                <a:cubicBezTo>
                  <a:pt x="12542" y="5487"/>
                  <a:pt x="12306" y="5683"/>
                  <a:pt x="12361" y="5890"/>
                </a:cubicBezTo>
                <a:lnTo>
                  <a:pt x="11594" y="5858"/>
                </a:lnTo>
                <a:lnTo>
                  <a:pt x="12435" y="747"/>
                </a:lnTo>
                <a:cubicBezTo>
                  <a:pt x="12493" y="563"/>
                  <a:pt x="12321" y="388"/>
                  <a:pt x="11994" y="255"/>
                </a:cubicBezTo>
                <a:cubicBezTo>
                  <a:pt x="11668" y="121"/>
                  <a:pt x="11187" y="28"/>
                  <a:pt x="10632" y="9"/>
                </a:cubicBezTo>
                <a:lnTo>
                  <a:pt x="10411" y="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53578" tIns="53578" rIns="53578" bIns="53578" numCol="1" anchor="ctr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35" name="Shape 46484">
            <a:extLst>
              <a:ext uri="{FF2B5EF4-FFF2-40B4-BE49-F238E27FC236}">
                <a16:creationId xmlns:a16="http://schemas.microsoft.com/office/drawing/2014/main" id="{E836C05A-B6A7-4540-80E2-F50AF38F7CA0}"/>
              </a:ext>
            </a:extLst>
          </p:cNvPr>
          <p:cNvSpPr/>
          <p:nvPr/>
        </p:nvSpPr>
        <p:spPr>
          <a:xfrm>
            <a:off x="15970080" y="8713378"/>
            <a:ext cx="1651632" cy="48768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9" h="21585" extrusionOk="0">
                <a:moveTo>
                  <a:pt x="9556" y="3"/>
                </a:moveTo>
                <a:cubicBezTo>
                  <a:pt x="9046" y="-15"/>
                  <a:pt x="8562" y="37"/>
                  <a:pt x="8191" y="138"/>
                </a:cubicBezTo>
                <a:cubicBezTo>
                  <a:pt x="7821" y="240"/>
                  <a:pt x="7563" y="388"/>
                  <a:pt x="7509" y="562"/>
                </a:cubicBezTo>
                <a:lnTo>
                  <a:pt x="6766" y="5345"/>
                </a:lnTo>
                <a:lnTo>
                  <a:pt x="6023" y="5316"/>
                </a:lnTo>
                <a:lnTo>
                  <a:pt x="4365" y="1743"/>
                </a:lnTo>
                <a:cubicBezTo>
                  <a:pt x="4311" y="1569"/>
                  <a:pt x="4060" y="1418"/>
                  <a:pt x="3691" y="1317"/>
                </a:cubicBezTo>
                <a:cubicBezTo>
                  <a:pt x="3322" y="1215"/>
                  <a:pt x="2836" y="1160"/>
                  <a:pt x="2327" y="1179"/>
                </a:cubicBezTo>
                <a:lnTo>
                  <a:pt x="2128" y="1187"/>
                </a:lnTo>
                <a:cubicBezTo>
                  <a:pt x="1618" y="1206"/>
                  <a:pt x="1174" y="1294"/>
                  <a:pt x="875" y="1419"/>
                </a:cubicBezTo>
                <a:cubicBezTo>
                  <a:pt x="577" y="1545"/>
                  <a:pt x="416" y="1704"/>
                  <a:pt x="470" y="1878"/>
                </a:cubicBezTo>
                <a:lnTo>
                  <a:pt x="2594" y="6982"/>
                </a:lnTo>
                <a:cubicBezTo>
                  <a:pt x="1576" y="6925"/>
                  <a:pt x="582" y="7112"/>
                  <a:pt x="176" y="7434"/>
                </a:cubicBezTo>
                <a:cubicBezTo>
                  <a:pt x="-12" y="7583"/>
                  <a:pt x="-58" y="7755"/>
                  <a:pt x="81" y="7919"/>
                </a:cubicBezTo>
                <a:cubicBezTo>
                  <a:pt x="549" y="8678"/>
                  <a:pt x="1306" y="9415"/>
                  <a:pt x="2327" y="10108"/>
                </a:cubicBezTo>
                <a:cubicBezTo>
                  <a:pt x="2979" y="10551"/>
                  <a:pt x="3698" y="10988"/>
                  <a:pt x="4127" y="11463"/>
                </a:cubicBezTo>
                <a:cubicBezTo>
                  <a:pt x="4236" y="11583"/>
                  <a:pt x="4324" y="11705"/>
                  <a:pt x="4391" y="11828"/>
                </a:cubicBezTo>
                <a:cubicBezTo>
                  <a:pt x="4446" y="12001"/>
                  <a:pt x="4494" y="12173"/>
                  <a:pt x="4534" y="12345"/>
                </a:cubicBezTo>
                <a:cubicBezTo>
                  <a:pt x="4895" y="13874"/>
                  <a:pt x="4697" y="15410"/>
                  <a:pt x="4488" y="16942"/>
                </a:cubicBezTo>
                <a:cubicBezTo>
                  <a:pt x="4277" y="18490"/>
                  <a:pt x="4054" y="20037"/>
                  <a:pt x="3821" y="21585"/>
                </a:cubicBezTo>
                <a:lnTo>
                  <a:pt x="17745" y="21585"/>
                </a:lnTo>
                <a:cubicBezTo>
                  <a:pt x="17559" y="18474"/>
                  <a:pt x="17374" y="15363"/>
                  <a:pt x="17188" y="12252"/>
                </a:cubicBezTo>
                <a:cubicBezTo>
                  <a:pt x="17180" y="12109"/>
                  <a:pt x="17171" y="11966"/>
                  <a:pt x="17163" y="11824"/>
                </a:cubicBezTo>
                <a:cubicBezTo>
                  <a:pt x="17322" y="11658"/>
                  <a:pt x="17497" y="11493"/>
                  <a:pt x="17689" y="11331"/>
                </a:cubicBezTo>
                <a:cubicBezTo>
                  <a:pt x="18073" y="11007"/>
                  <a:pt x="18523" y="10692"/>
                  <a:pt x="18859" y="10355"/>
                </a:cubicBezTo>
                <a:cubicBezTo>
                  <a:pt x="19475" y="9738"/>
                  <a:pt x="19658" y="9079"/>
                  <a:pt x="19861" y="8427"/>
                </a:cubicBezTo>
                <a:cubicBezTo>
                  <a:pt x="20119" y="7599"/>
                  <a:pt x="20433" y="6772"/>
                  <a:pt x="20716" y="5944"/>
                </a:cubicBezTo>
                <a:cubicBezTo>
                  <a:pt x="20992" y="5135"/>
                  <a:pt x="21243" y="4325"/>
                  <a:pt x="21467" y="3514"/>
                </a:cubicBezTo>
                <a:cubicBezTo>
                  <a:pt x="21542" y="3343"/>
                  <a:pt x="21426" y="3176"/>
                  <a:pt x="21165" y="3041"/>
                </a:cubicBezTo>
                <a:cubicBezTo>
                  <a:pt x="20941" y="2926"/>
                  <a:pt x="20612" y="2834"/>
                  <a:pt x="20206" y="2783"/>
                </a:cubicBezTo>
                <a:lnTo>
                  <a:pt x="20241" y="2771"/>
                </a:lnTo>
                <a:cubicBezTo>
                  <a:pt x="19736" y="2741"/>
                  <a:pt x="19241" y="2781"/>
                  <a:pt x="18850" y="2874"/>
                </a:cubicBezTo>
                <a:cubicBezTo>
                  <a:pt x="18460" y="2967"/>
                  <a:pt x="18179" y="3111"/>
                  <a:pt x="18090" y="3282"/>
                </a:cubicBezTo>
                <a:lnTo>
                  <a:pt x="16060" y="5809"/>
                </a:lnTo>
                <a:lnTo>
                  <a:pt x="15430" y="5777"/>
                </a:lnTo>
                <a:lnTo>
                  <a:pt x="15438" y="5774"/>
                </a:lnTo>
                <a:lnTo>
                  <a:pt x="15274" y="5768"/>
                </a:lnTo>
                <a:lnTo>
                  <a:pt x="17373" y="1684"/>
                </a:lnTo>
                <a:cubicBezTo>
                  <a:pt x="17462" y="1512"/>
                  <a:pt x="17343" y="1343"/>
                  <a:pt x="17071" y="1211"/>
                </a:cubicBezTo>
                <a:cubicBezTo>
                  <a:pt x="16799" y="1079"/>
                  <a:pt x="16375" y="983"/>
                  <a:pt x="15870" y="952"/>
                </a:cubicBezTo>
                <a:lnTo>
                  <a:pt x="15672" y="941"/>
                </a:lnTo>
                <a:cubicBezTo>
                  <a:pt x="15167" y="910"/>
                  <a:pt x="14680" y="953"/>
                  <a:pt x="14290" y="1046"/>
                </a:cubicBezTo>
                <a:cubicBezTo>
                  <a:pt x="13899" y="1140"/>
                  <a:pt x="13610" y="1283"/>
                  <a:pt x="13521" y="1455"/>
                </a:cubicBezTo>
                <a:lnTo>
                  <a:pt x="11405" y="5571"/>
                </a:lnTo>
                <a:lnTo>
                  <a:pt x="10636" y="5539"/>
                </a:lnTo>
                <a:lnTo>
                  <a:pt x="11405" y="703"/>
                </a:lnTo>
                <a:cubicBezTo>
                  <a:pt x="11458" y="529"/>
                  <a:pt x="11307" y="364"/>
                  <a:pt x="11007" y="238"/>
                </a:cubicBezTo>
                <a:cubicBezTo>
                  <a:pt x="10708" y="112"/>
                  <a:pt x="10265" y="24"/>
                  <a:pt x="9755" y="6"/>
                </a:cubicBezTo>
                <a:lnTo>
                  <a:pt x="9556" y="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53578" tIns="53578" rIns="53578" bIns="53578" numCol="1" anchor="ctr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36" name="Shape 46485">
            <a:extLst>
              <a:ext uri="{FF2B5EF4-FFF2-40B4-BE49-F238E27FC236}">
                <a16:creationId xmlns:a16="http://schemas.microsoft.com/office/drawing/2014/main" id="{1E872245-D301-6943-953D-61DF5A1D0FB7}"/>
              </a:ext>
            </a:extLst>
          </p:cNvPr>
          <p:cNvSpPr/>
          <p:nvPr/>
        </p:nvSpPr>
        <p:spPr>
          <a:xfrm>
            <a:off x="19503960" y="8839092"/>
            <a:ext cx="2100871" cy="48769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2" h="21585" extrusionOk="0">
                <a:moveTo>
                  <a:pt x="12120" y="3"/>
                </a:moveTo>
                <a:cubicBezTo>
                  <a:pt x="11719" y="-15"/>
                  <a:pt x="11337" y="40"/>
                  <a:pt x="11046" y="141"/>
                </a:cubicBezTo>
                <a:cubicBezTo>
                  <a:pt x="10754" y="243"/>
                  <a:pt x="10557" y="391"/>
                  <a:pt x="10515" y="564"/>
                </a:cubicBezTo>
                <a:lnTo>
                  <a:pt x="9930" y="5345"/>
                </a:lnTo>
                <a:lnTo>
                  <a:pt x="9345" y="5316"/>
                </a:lnTo>
                <a:lnTo>
                  <a:pt x="8040" y="1743"/>
                </a:lnTo>
                <a:cubicBezTo>
                  <a:pt x="7998" y="1569"/>
                  <a:pt x="7800" y="1418"/>
                  <a:pt x="7509" y="1317"/>
                </a:cubicBezTo>
                <a:cubicBezTo>
                  <a:pt x="7219" y="1215"/>
                  <a:pt x="6836" y="1160"/>
                  <a:pt x="6435" y="1179"/>
                </a:cubicBezTo>
                <a:lnTo>
                  <a:pt x="6272" y="1187"/>
                </a:lnTo>
                <a:cubicBezTo>
                  <a:pt x="5870" y="1206"/>
                  <a:pt x="5528" y="1294"/>
                  <a:pt x="5292" y="1419"/>
                </a:cubicBezTo>
                <a:cubicBezTo>
                  <a:pt x="5057" y="1545"/>
                  <a:pt x="4930" y="1707"/>
                  <a:pt x="4973" y="1881"/>
                </a:cubicBezTo>
                <a:cubicBezTo>
                  <a:pt x="5170" y="2880"/>
                  <a:pt x="5458" y="3876"/>
                  <a:pt x="5836" y="4866"/>
                </a:cubicBezTo>
                <a:cubicBezTo>
                  <a:pt x="6102" y="5562"/>
                  <a:pt x="6417" y="6255"/>
                  <a:pt x="6700" y="6949"/>
                </a:cubicBezTo>
                <a:cubicBezTo>
                  <a:pt x="6771" y="7124"/>
                  <a:pt x="6841" y="7300"/>
                  <a:pt x="6727" y="7469"/>
                </a:cubicBezTo>
                <a:cubicBezTo>
                  <a:pt x="6670" y="7555"/>
                  <a:pt x="6567" y="7632"/>
                  <a:pt x="6401" y="7687"/>
                </a:cubicBezTo>
                <a:cubicBezTo>
                  <a:pt x="5957" y="7832"/>
                  <a:pt x="5433" y="7764"/>
                  <a:pt x="4993" y="7613"/>
                </a:cubicBezTo>
                <a:cubicBezTo>
                  <a:pt x="4584" y="7473"/>
                  <a:pt x="4220" y="7272"/>
                  <a:pt x="3864" y="7087"/>
                </a:cubicBezTo>
                <a:cubicBezTo>
                  <a:pt x="3502" y="6900"/>
                  <a:pt x="3056" y="6746"/>
                  <a:pt x="2592" y="6606"/>
                </a:cubicBezTo>
                <a:cubicBezTo>
                  <a:pt x="2269" y="6508"/>
                  <a:pt x="1934" y="6418"/>
                  <a:pt x="1552" y="6400"/>
                </a:cubicBezTo>
                <a:cubicBezTo>
                  <a:pt x="1149" y="6381"/>
                  <a:pt x="733" y="6448"/>
                  <a:pt x="436" y="6573"/>
                </a:cubicBezTo>
                <a:cubicBezTo>
                  <a:pt x="114" y="6710"/>
                  <a:pt x="-36" y="6896"/>
                  <a:pt x="8" y="7079"/>
                </a:cubicBezTo>
                <a:cubicBezTo>
                  <a:pt x="49" y="7247"/>
                  <a:pt x="260" y="7398"/>
                  <a:pt x="484" y="7549"/>
                </a:cubicBezTo>
                <a:cubicBezTo>
                  <a:pt x="2483" y="8895"/>
                  <a:pt x="4829" y="10135"/>
                  <a:pt x="7232" y="11350"/>
                </a:cubicBezTo>
                <a:cubicBezTo>
                  <a:pt x="7497" y="11485"/>
                  <a:pt x="7768" y="11618"/>
                  <a:pt x="7978" y="11770"/>
                </a:cubicBezTo>
                <a:cubicBezTo>
                  <a:pt x="8261" y="11974"/>
                  <a:pt x="8428" y="12204"/>
                  <a:pt x="8467" y="12442"/>
                </a:cubicBezTo>
                <a:lnTo>
                  <a:pt x="7917" y="21585"/>
                </a:lnTo>
                <a:lnTo>
                  <a:pt x="18880" y="21585"/>
                </a:lnTo>
                <a:lnTo>
                  <a:pt x="18282" y="11742"/>
                </a:lnTo>
                <a:cubicBezTo>
                  <a:pt x="18531" y="11452"/>
                  <a:pt x="18784" y="11162"/>
                  <a:pt x="19043" y="10872"/>
                </a:cubicBezTo>
                <a:cubicBezTo>
                  <a:pt x="19269" y="10621"/>
                  <a:pt x="19501" y="10368"/>
                  <a:pt x="19669" y="10105"/>
                </a:cubicBezTo>
                <a:cubicBezTo>
                  <a:pt x="19956" y="9656"/>
                  <a:pt x="20056" y="9187"/>
                  <a:pt x="20159" y="8721"/>
                </a:cubicBezTo>
                <a:cubicBezTo>
                  <a:pt x="20351" y="7851"/>
                  <a:pt x="20565" y="6981"/>
                  <a:pt x="20791" y="6112"/>
                </a:cubicBezTo>
                <a:cubicBezTo>
                  <a:pt x="21017" y="5246"/>
                  <a:pt x="21255" y="4380"/>
                  <a:pt x="21505" y="3514"/>
                </a:cubicBezTo>
                <a:cubicBezTo>
                  <a:pt x="21564" y="3343"/>
                  <a:pt x="21466" y="3179"/>
                  <a:pt x="21260" y="3044"/>
                </a:cubicBezTo>
                <a:cubicBezTo>
                  <a:pt x="21084" y="2929"/>
                  <a:pt x="20825" y="2834"/>
                  <a:pt x="20506" y="2783"/>
                </a:cubicBezTo>
                <a:lnTo>
                  <a:pt x="20540" y="2771"/>
                </a:lnTo>
                <a:cubicBezTo>
                  <a:pt x="20142" y="2741"/>
                  <a:pt x="19752" y="2781"/>
                  <a:pt x="19445" y="2874"/>
                </a:cubicBezTo>
                <a:cubicBezTo>
                  <a:pt x="19137" y="2967"/>
                  <a:pt x="18909" y="3111"/>
                  <a:pt x="18839" y="3282"/>
                </a:cubicBezTo>
                <a:lnTo>
                  <a:pt x="17241" y="5809"/>
                </a:lnTo>
                <a:lnTo>
                  <a:pt x="16752" y="5777"/>
                </a:lnTo>
                <a:lnTo>
                  <a:pt x="16622" y="5768"/>
                </a:lnTo>
                <a:lnTo>
                  <a:pt x="18282" y="1684"/>
                </a:lnTo>
                <a:cubicBezTo>
                  <a:pt x="18352" y="1512"/>
                  <a:pt x="18251" y="1346"/>
                  <a:pt x="18037" y="1214"/>
                </a:cubicBezTo>
                <a:cubicBezTo>
                  <a:pt x="17823" y="1082"/>
                  <a:pt x="17496" y="983"/>
                  <a:pt x="17098" y="952"/>
                </a:cubicBezTo>
                <a:lnTo>
                  <a:pt x="16942" y="941"/>
                </a:lnTo>
                <a:cubicBezTo>
                  <a:pt x="16544" y="910"/>
                  <a:pt x="16161" y="953"/>
                  <a:pt x="15854" y="1046"/>
                </a:cubicBezTo>
                <a:cubicBezTo>
                  <a:pt x="15546" y="1140"/>
                  <a:pt x="15319" y="1283"/>
                  <a:pt x="15249" y="1455"/>
                </a:cubicBezTo>
                <a:lnTo>
                  <a:pt x="13582" y="5571"/>
                </a:lnTo>
                <a:lnTo>
                  <a:pt x="12977" y="5539"/>
                </a:lnTo>
                <a:lnTo>
                  <a:pt x="13582" y="703"/>
                </a:lnTo>
                <a:cubicBezTo>
                  <a:pt x="13625" y="529"/>
                  <a:pt x="13499" y="364"/>
                  <a:pt x="13263" y="238"/>
                </a:cubicBezTo>
                <a:cubicBezTo>
                  <a:pt x="13027" y="112"/>
                  <a:pt x="12685" y="27"/>
                  <a:pt x="12283" y="9"/>
                </a:cubicBezTo>
                <a:lnTo>
                  <a:pt x="12120" y="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53578" tIns="53578" rIns="53578" bIns="53578" numCol="1" anchor="ctr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37" name="Shape 46486">
            <a:extLst>
              <a:ext uri="{FF2B5EF4-FFF2-40B4-BE49-F238E27FC236}">
                <a16:creationId xmlns:a16="http://schemas.microsoft.com/office/drawing/2014/main" id="{92809B15-444A-1C46-AD65-DCBA4FC18D57}"/>
              </a:ext>
            </a:extLst>
          </p:cNvPr>
          <p:cNvSpPr/>
          <p:nvPr/>
        </p:nvSpPr>
        <p:spPr>
          <a:xfrm>
            <a:off x="11415452" y="9092178"/>
            <a:ext cx="1614478" cy="48768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2" h="21584" extrusionOk="0">
                <a:moveTo>
                  <a:pt x="10379" y="3"/>
                </a:moveTo>
                <a:cubicBezTo>
                  <a:pt x="9825" y="-16"/>
                  <a:pt x="9301" y="42"/>
                  <a:pt x="8899" y="149"/>
                </a:cubicBezTo>
                <a:cubicBezTo>
                  <a:pt x="8497" y="257"/>
                  <a:pt x="8217" y="414"/>
                  <a:pt x="8158" y="598"/>
                </a:cubicBezTo>
                <a:lnTo>
                  <a:pt x="7353" y="5674"/>
                </a:lnTo>
                <a:lnTo>
                  <a:pt x="6548" y="5642"/>
                </a:lnTo>
                <a:lnTo>
                  <a:pt x="4742" y="1849"/>
                </a:lnTo>
                <a:cubicBezTo>
                  <a:pt x="4684" y="1665"/>
                  <a:pt x="4411" y="1506"/>
                  <a:pt x="4010" y="1398"/>
                </a:cubicBezTo>
                <a:cubicBezTo>
                  <a:pt x="3609" y="1290"/>
                  <a:pt x="3084" y="1233"/>
                  <a:pt x="2530" y="1252"/>
                </a:cubicBezTo>
                <a:lnTo>
                  <a:pt x="2310" y="1260"/>
                </a:lnTo>
                <a:cubicBezTo>
                  <a:pt x="1756" y="1280"/>
                  <a:pt x="1277" y="1373"/>
                  <a:pt x="952" y="1506"/>
                </a:cubicBezTo>
                <a:cubicBezTo>
                  <a:pt x="627" y="1639"/>
                  <a:pt x="455" y="1811"/>
                  <a:pt x="513" y="1995"/>
                </a:cubicBezTo>
                <a:lnTo>
                  <a:pt x="2823" y="7412"/>
                </a:lnTo>
                <a:cubicBezTo>
                  <a:pt x="1716" y="7352"/>
                  <a:pt x="629" y="7551"/>
                  <a:pt x="187" y="7893"/>
                </a:cubicBezTo>
                <a:cubicBezTo>
                  <a:pt x="-17" y="8052"/>
                  <a:pt x="-61" y="8233"/>
                  <a:pt x="90" y="8407"/>
                </a:cubicBezTo>
                <a:cubicBezTo>
                  <a:pt x="749" y="9197"/>
                  <a:pt x="1568" y="9973"/>
                  <a:pt x="2530" y="10729"/>
                </a:cubicBezTo>
                <a:cubicBezTo>
                  <a:pt x="3056" y="11142"/>
                  <a:pt x="3627" y="11550"/>
                  <a:pt x="4401" y="11918"/>
                </a:cubicBezTo>
                <a:cubicBezTo>
                  <a:pt x="4783" y="12100"/>
                  <a:pt x="5214" y="12271"/>
                  <a:pt x="5533" y="12466"/>
                </a:cubicBezTo>
                <a:cubicBezTo>
                  <a:pt x="5966" y="12731"/>
                  <a:pt x="6178" y="13030"/>
                  <a:pt x="6147" y="13331"/>
                </a:cubicBezTo>
                <a:lnTo>
                  <a:pt x="5222" y="21584"/>
                </a:lnTo>
                <a:lnTo>
                  <a:pt x="18342" y="21584"/>
                </a:lnTo>
                <a:lnTo>
                  <a:pt x="17691" y="13333"/>
                </a:lnTo>
                <a:cubicBezTo>
                  <a:pt x="17751" y="13178"/>
                  <a:pt x="17865" y="13026"/>
                  <a:pt x="18033" y="12880"/>
                </a:cubicBezTo>
                <a:cubicBezTo>
                  <a:pt x="18165" y="12765"/>
                  <a:pt x="18329" y="12655"/>
                  <a:pt x="18496" y="12546"/>
                </a:cubicBezTo>
                <a:cubicBezTo>
                  <a:pt x="19413" y="11948"/>
                  <a:pt x="20442" y="11366"/>
                  <a:pt x="20945" y="10696"/>
                </a:cubicBezTo>
                <a:cubicBezTo>
                  <a:pt x="21238" y="10306"/>
                  <a:pt x="21322" y="9898"/>
                  <a:pt x="21376" y="9494"/>
                </a:cubicBezTo>
                <a:cubicBezTo>
                  <a:pt x="21514" y="8444"/>
                  <a:pt x="21539" y="7395"/>
                  <a:pt x="21449" y="6345"/>
                </a:cubicBezTo>
                <a:cubicBezTo>
                  <a:pt x="21449" y="6159"/>
                  <a:pt x="21228" y="5993"/>
                  <a:pt x="20863" y="5872"/>
                </a:cubicBezTo>
                <a:cubicBezTo>
                  <a:pt x="20498" y="5750"/>
                  <a:pt x="19989" y="5674"/>
                  <a:pt x="19432" y="5674"/>
                </a:cubicBezTo>
                <a:lnTo>
                  <a:pt x="19212" y="5674"/>
                </a:lnTo>
                <a:cubicBezTo>
                  <a:pt x="18933" y="5673"/>
                  <a:pt x="18665" y="5691"/>
                  <a:pt x="18423" y="5726"/>
                </a:cubicBezTo>
                <a:cubicBezTo>
                  <a:pt x="18184" y="5759"/>
                  <a:pt x="17968" y="5809"/>
                  <a:pt x="17789" y="5872"/>
                </a:cubicBezTo>
                <a:cubicBezTo>
                  <a:pt x="17563" y="5950"/>
                  <a:pt x="17404" y="6047"/>
                  <a:pt x="17325" y="6153"/>
                </a:cubicBezTo>
                <a:lnTo>
                  <a:pt x="16593" y="6123"/>
                </a:lnTo>
                <a:lnTo>
                  <a:pt x="18879" y="1787"/>
                </a:lnTo>
                <a:cubicBezTo>
                  <a:pt x="18975" y="1605"/>
                  <a:pt x="18841" y="1428"/>
                  <a:pt x="18545" y="1287"/>
                </a:cubicBezTo>
                <a:cubicBezTo>
                  <a:pt x="18250" y="1147"/>
                  <a:pt x="17792" y="1044"/>
                  <a:pt x="17244" y="1012"/>
                </a:cubicBezTo>
                <a:lnTo>
                  <a:pt x="17032" y="998"/>
                </a:lnTo>
                <a:cubicBezTo>
                  <a:pt x="16484" y="966"/>
                  <a:pt x="15944" y="1010"/>
                  <a:pt x="15520" y="1109"/>
                </a:cubicBezTo>
                <a:cubicBezTo>
                  <a:pt x="15095" y="1208"/>
                  <a:pt x="14787" y="1362"/>
                  <a:pt x="14690" y="1544"/>
                </a:cubicBezTo>
                <a:lnTo>
                  <a:pt x="12396" y="5915"/>
                </a:lnTo>
                <a:lnTo>
                  <a:pt x="11558" y="5880"/>
                </a:lnTo>
                <a:lnTo>
                  <a:pt x="12396" y="747"/>
                </a:lnTo>
                <a:cubicBezTo>
                  <a:pt x="12454" y="563"/>
                  <a:pt x="12282" y="388"/>
                  <a:pt x="11957" y="255"/>
                </a:cubicBezTo>
                <a:cubicBezTo>
                  <a:pt x="11631" y="121"/>
                  <a:pt x="11153" y="28"/>
                  <a:pt x="10599" y="9"/>
                </a:cubicBezTo>
                <a:lnTo>
                  <a:pt x="10379" y="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53578" tIns="53578" rIns="53578" bIns="53578" numCol="1" anchor="ctr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29" name="Shape 46488">
            <a:extLst>
              <a:ext uri="{FF2B5EF4-FFF2-40B4-BE49-F238E27FC236}">
                <a16:creationId xmlns:a16="http://schemas.microsoft.com/office/drawing/2014/main" id="{10812663-49DB-8544-A992-5B1029F73BD4}"/>
              </a:ext>
            </a:extLst>
          </p:cNvPr>
          <p:cNvSpPr/>
          <p:nvPr/>
        </p:nvSpPr>
        <p:spPr>
          <a:xfrm rot="5400000" flipH="1">
            <a:off x="1939313" y="4803478"/>
            <a:ext cx="3410253" cy="37310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503" y="0"/>
                </a:moveTo>
                <a:cubicBezTo>
                  <a:pt x="3064" y="0"/>
                  <a:pt x="1896" y="1280"/>
                  <a:pt x="1896" y="2858"/>
                </a:cubicBezTo>
                <a:lnTo>
                  <a:pt x="1896" y="9446"/>
                </a:lnTo>
                <a:lnTo>
                  <a:pt x="0" y="10876"/>
                </a:lnTo>
                <a:lnTo>
                  <a:pt x="1896" y="12312"/>
                </a:lnTo>
                <a:lnTo>
                  <a:pt x="1896" y="18742"/>
                </a:lnTo>
                <a:cubicBezTo>
                  <a:pt x="1896" y="20320"/>
                  <a:pt x="3064" y="21600"/>
                  <a:pt x="4503" y="21600"/>
                </a:cubicBezTo>
                <a:lnTo>
                  <a:pt x="18993" y="21600"/>
                </a:lnTo>
                <a:cubicBezTo>
                  <a:pt x="20432" y="21600"/>
                  <a:pt x="21600" y="20320"/>
                  <a:pt x="21600" y="18742"/>
                </a:cubicBezTo>
                <a:lnTo>
                  <a:pt x="21600" y="2858"/>
                </a:lnTo>
                <a:cubicBezTo>
                  <a:pt x="21600" y="1280"/>
                  <a:pt x="20432" y="0"/>
                  <a:pt x="18993" y="0"/>
                </a:cubicBezTo>
                <a:lnTo>
                  <a:pt x="4503" y="0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25" name="Shape 46493">
            <a:extLst>
              <a:ext uri="{FF2B5EF4-FFF2-40B4-BE49-F238E27FC236}">
                <a16:creationId xmlns:a16="http://schemas.microsoft.com/office/drawing/2014/main" id="{FEE676C4-64DA-8045-83AB-D66EA1A9D4AC}"/>
              </a:ext>
            </a:extLst>
          </p:cNvPr>
          <p:cNvSpPr/>
          <p:nvPr/>
        </p:nvSpPr>
        <p:spPr>
          <a:xfrm rot="5400000" flipH="1">
            <a:off x="6255475" y="4803478"/>
            <a:ext cx="3410253" cy="37310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503" y="0"/>
                </a:moveTo>
                <a:cubicBezTo>
                  <a:pt x="3064" y="0"/>
                  <a:pt x="1896" y="1280"/>
                  <a:pt x="1896" y="2858"/>
                </a:cubicBezTo>
                <a:lnTo>
                  <a:pt x="1896" y="9446"/>
                </a:lnTo>
                <a:lnTo>
                  <a:pt x="0" y="10876"/>
                </a:lnTo>
                <a:lnTo>
                  <a:pt x="1896" y="12312"/>
                </a:lnTo>
                <a:lnTo>
                  <a:pt x="1896" y="18742"/>
                </a:lnTo>
                <a:cubicBezTo>
                  <a:pt x="1896" y="20320"/>
                  <a:pt x="3064" y="21600"/>
                  <a:pt x="4503" y="21600"/>
                </a:cubicBezTo>
                <a:lnTo>
                  <a:pt x="18993" y="21600"/>
                </a:lnTo>
                <a:cubicBezTo>
                  <a:pt x="20432" y="21600"/>
                  <a:pt x="21600" y="20320"/>
                  <a:pt x="21600" y="18742"/>
                </a:cubicBezTo>
                <a:lnTo>
                  <a:pt x="21600" y="2858"/>
                </a:lnTo>
                <a:cubicBezTo>
                  <a:pt x="21600" y="1280"/>
                  <a:pt x="20432" y="0"/>
                  <a:pt x="18993" y="0"/>
                </a:cubicBezTo>
                <a:lnTo>
                  <a:pt x="4503" y="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21" name="Shape 46498">
            <a:extLst>
              <a:ext uri="{FF2B5EF4-FFF2-40B4-BE49-F238E27FC236}">
                <a16:creationId xmlns:a16="http://schemas.microsoft.com/office/drawing/2014/main" id="{53AAEBB2-B12E-A84F-8523-B894E8AC61DC}"/>
              </a:ext>
            </a:extLst>
          </p:cNvPr>
          <p:cNvSpPr/>
          <p:nvPr/>
        </p:nvSpPr>
        <p:spPr>
          <a:xfrm rot="5400000" flipH="1">
            <a:off x="10596331" y="4803478"/>
            <a:ext cx="3410253" cy="37310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503" y="0"/>
                </a:moveTo>
                <a:cubicBezTo>
                  <a:pt x="3064" y="0"/>
                  <a:pt x="1896" y="1280"/>
                  <a:pt x="1896" y="2858"/>
                </a:cubicBezTo>
                <a:lnTo>
                  <a:pt x="1896" y="9446"/>
                </a:lnTo>
                <a:lnTo>
                  <a:pt x="0" y="10876"/>
                </a:lnTo>
                <a:lnTo>
                  <a:pt x="1896" y="12312"/>
                </a:lnTo>
                <a:lnTo>
                  <a:pt x="1896" y="18742"/>
                </a:lnTo>
                <a:cubicBezTo>
                  <a:pt x="1896" y="20320"/>
                  <a:pt x="3064" y="21600"/>
                  <a:pt x="4503" y="21600"/>
                </a:cubicBezTo>
                <a:lnTo>
                  <a:pt x="18993" y="21600"/>
                </a:lnTo>
                <a:cubicBezTo>
                  <a:pt x="20432" y="21600"/>
                  <a:pt x="21600" y="20320"/>
                  <a:pt x="21600" y="18742"/>
                </a:cubicBezTo>
                <a:lnTo>
                  <a:pt x="21600" y="2858"/>
                </a:lnTo>
                <a:cubicBezTo>
                  <a:pt x="21600" y="1280"/>
                  <a:pt x="20432" y="0"/>
                  <a:pt x="18993" y="0"/>
                </a:cubicBezTo>
                <a:lnTo>
                  <a:pt x="4503" y="0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17" name="Shape 46503">
            <a:extLst>
              <a:ext uri="{FF2B5EF4-FFF2-40B4-BE49-F238E27FC236}">
                <a16:creationId xmlns:a16="http://schemas.microsoft.com/office/drawing/2014/main" id="{1FD76EB9-0674-F740-8D52-332D4F62C2D2}"/>
              </a:ext>
            </a:extLst>
          </p:cNvPr>
          <p:cNvSpPr/>
          <p:nvPr/>
        </p:nvSpPr>
        <p:spPr>
          <a:xfrm rot="5400000" flipH="1">
            <a:off x="14799858" y="4803478"/>
            <a:ext cx="3410253" cy="37310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503" y="0"/>
                </a:moveTo>
                <a:cubicBezTo>
                  <a:pt x="3064" y="0"/>
                  <a:pt x="1896" y="1280"/>
                  <a:pt x="1896" y="2858"/>
                </a:cubicBezTo>
                <a:lnTo>
                  <a:pt x="1896" y="9446"/>
                </a:lnTo>
                <a:lnTo>
                  <a:pt x="0" y="10876"/>
                </a:lnTo>
                <a:lnTo>
                  <a:pt x="1896" y="12312"/>
                </a:lnTo>
                <a:lnTo>
                  <a:pt x="1896" y="18742"/>
                </a:lnTo>
                <a:cubicBezTo>
                  <a:pt x="1896" y="20320"/>
                  <a:pt x="3064" y="21600"/>
                  <a:pt x="4503" y="21600"/>
                </a:cubicBezTo>
                <a:lnTo>
                  <a:pt x="18993" y="21600"/>
                </a:lnTo>
                <a:cubicBezTo>
                  <a:pt x="20432" y="21600"/>
                  <a:pt x="21600" y="20320"/>
                  <a:pt x="21600" y="18742"/>
                </a:cubicBezTo>
                <a:lnTo>
                  <a:pt x="21600" y="2858"/>
                </a:lnTo>
                <a:cubicBezTo>
                  <a:pt x="21600" y="1280"/>
                  <a:pt x="20432" y="0"/>
                  <a:pt x="18993" y="0"/>
                </a:cubicBezTo>
                <a:lnTo>
                  <a:pt x="4503" y="0"/>
                </a:ln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13" name="Shape 46508">
            <a:extLst>
              <a:ext uri="{FF2B5EF4-FFF2-40B4-BE49-F238E27FC236}">
                <a16:creationId xmlns:a16="http://schemas.microsoft.com/office/drawing/2014/main" id="{08326090-AF98-7C47-9618-41CF0438136C}"/>
              </a:ext>
            </a:extLst>
          </p:cNvPr>
          <p:cNvSpPr/>
          <p:nvPr/>
        </p:nvSpPr>
        <p:spPr>
          <a:xfrm rot="5400000" flipH="1">
            <a:off x="19028082" y="4803478"/>
            <a:ext cx="3410253" cy="37310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503" y="0"/>
                </a:moveTo>
                <a:cubicBezTo>
                  <a:pt x="3064" y="0"/>
                  <a:pt x="1896" y="1280"/>
                  <a:pt x="1896" y="2858"/>
                </a:cubicBezTo>
                <a:lnTo>
                  <a:pt x="1896" y="9446"/>
                </a:lnTo>
                <a:lnTo>
                  <a:pt x="0" y="10876"/>
                </a:lnTo>
                <a:lnTo>
                  <a:pt x="1896" y="12312"/>
                </a:lnTo>
                <a:lnTo>
                  <a:pt x="1896" y="18742"/>
                </a:lnTo>
                <a:cubicBezTo>
                  <a:pt x="1896" y="20320"/>
                  <a:pt x="3064" y="21600"/>
                  <a:pt x="4503" y="21600"/>
                </a:cubicBezTo>
                <a:lnTo>
                  <a:pt x="18993" y="21600"/>
                </a:lnTo>
                <a:cubicBezTo>
                  <a:pt x="20432" y="21600"/>
                  <a:pt x="21600" y="20320"/>
                  <a:pt x="21600" y="18742"/>
                </a:cubicBezTo>
                <a:lnTo>
                  <a:pt x="21600" y="2858"/>
                </a:lnTo>
                <a:cubicBezTo>
                  <a:pt x="21600" y="1280"/>
                  <a:pt x="20432" y="0"/>
                  <a:pt x="18993" y="0"/>
                </a:cubicBezTo>
                <a:lnTo>
                  <a:pt x="4503" y="0"/>
                </a:lnTo>
                <a:close/>
              </a:path>
            </a:pathLst>
          </a:cu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F7C04F3-7CCE-184B-8FEF-62BA96BA43D7}"/>
              </a:ext>
            </a:extLst>
          </p:cNvPr>
          <p:cNvSpPr txBox="1"/>
          <p:nvPr/>
        </p:nvSpPr>
        <p:spPr>
          <a:xfrm>
            <a:off x="1355727" y="482237"/>
            <a:ext cx="2099305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Профессиональные стажировки с лидерами индустрии</a:t>
            </a:r>
            <a:endParaRPr lang="en-US" sz="60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19628C8-3D2A-D54F-B963-0C782B8D3F95}"/>
              </a:ext>
            </a:extLst>
          </p:cNvPr>
          <p:cNvSpPr txBox="1"/>
          <p:nvPr/>
        </p:nvSpPr>
        <p:spPr>
          <a:xfrm>
            <a:off x="9397127" y="1575186"/>
            <a:ext cx="5905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spc="300" dirty="0">
                <a:solidFill>
                  <a:schemeClr val="tx2"/>
                </a:solidFill>
                <a:latin typeface="Poppins Light" pitchFamily="2" charset="77"/>
                <a:cs typeface="Poppins Light" pitchFamily="2" charset="77"/>
              </a:rPr>
              <a:t>ПРОЕКТ «БЬЮТИ БУДУЩЕЕ»</a:t>
            </a:r>
            <a:endParaRPr lang="en-US" sz="2400" spc="300" dirty="0">
              <a:solidFill>
                <a:schemeClr val="tx2"/>
              </a:solidFill>
              <a:latin typeface="Poppins Light" pitchFamily="2" charset="77"/>
              <a:cs typeface="Poppins Light" pitchFamily="2" charset="77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F9C1183-9A21-7640-8E50-2EB1BBECCD4D}"/>
              </a:ext>
            </a:extLst>
          </p:cNvPr>
          <p:cNvSpPr txBox="1"/>
          <p:nvPr/>
        </p:nvSpPr>
        <p:spPr>
          <a:xfrm>
            <a:off x="3236313" y="5303124"/>
            <a:ext cx="816249" cy="83099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01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9E04BE31-E134-F741-8D6A-829FEAE78D89}"/>
              </a:ext>
            </a:extLst>
          </p:cNvPr>
          <p:cNvSpPr txBox="1">
            <a:spLocks/>
          </p:cNvSpPr>
          <p:nvPr/>
        </p:nvSpPr>
        <p:spPr>
          <a:xfrm>
            <a:off x="2083110" y="6134121"/>
            <a:ext cx="3147258" cy="143885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00"/>
              </a:lnSpc>
            </a:pPr>
            <a:r>
              <a:rPr lang="ru-RU" sz="36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Определяем</a:t>
            </a:r>
            <a:r>
              <a:rPr lang="en-US" sz="36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 </a:t>
            </a:r>
            <a:r>
              <a:rPr lang="ru-RU" sz="36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Актуальность технологии</a:t>
            </a:r>
            <a:endParaRPr lang="en-US" sz="3600" dirty="0"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F1AE85B-0655-1242-B733-FECDCB3D4CAB}"/>
              </a:ext>
            </a:extLst>
          </p:cNvPr>
          <p:cNvSpPr txBox="1"/>
          <p:nvPr/>
        </p:nvSpPr>
        <p:spPr>
          <a:xfrm>
            <a:off x="7423745" y="4996833"/>
            <a:ext cx="936475" cy="83099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02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E6185969-8D61-7B44-81BA-1A39E409BD7F}"/>
              </a:ext>
            </a:extLst>
          </p:cNvPr>
          <p:cNvSpPr txBox="1">
            <a:spLocks/>
          </p:cNvSpPr>
          <p:nvPr/>
        </p:nvSpPr>
        <p:spPr>
          <a:xfrm>
            <a:off x="6224864" y="5725164"/>
            <a:ext cx="3334236" cy="188769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00"/>
              </a:lnSpc>
            </a:pPr>
            <a:r>
              <a:rPr lang="ru-RU" sz="32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Находим  АВТОРА технологии и строим коммуникацию</a:t>
            </a:r>
            <a:endParaRPr lang="en-US" sz="3200" dirty="0"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8E7B676-4447-9140-B76F-274D79DA6A9B}"/>
              </a:ext>
            </a:extLst>
          </p:cNvPr>
          <p:cNvSpPr txBox="1"/>
          <p:nvPr/>
        </p:nvSpPr>
        <p:spPr>
          <a:xfrm>
            <a:off x="11697866" y="5303124"/>
            <a:ext cx="957313" cy="83099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03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A857EB06-8F3C-874F-B20D-34455A301A59}"/>
              </a:ext>
            </a:extLst>
          </p:cNvPr>
          <p:cNvSpPr txBox="1">
            <a:spLocks/>
          </p:cNvSpPr>
          <p:nvPr/>
        </p:nvSpPr>
        <p:spPr>
          <a:xfrm>
            <a:off x="10615195" y="6134121"/>
            <a:ext cx="3439164" cy="188769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00"/>
              </a:lnSpc>
            </a:pPr>
            <a:r>
              <a:rPr lang="ru-RU" sz="32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Формируем план освоения технологии и наставника</a:t>
            </a:r>
            <a:r>
              <a:rPr lang="en-US" sz="32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780429E-E885-3348-A2FA-5A16F0DD50CD}"/>
              </a:ext>
            </a:extLst>
          </p:cNvPr>
          <p:cNvSpPr txBox="1"/>
          <p:nvPr/>
        </p:nvSpPr>
        <p:spPr>
          <a:xfrm>
            <a:off x="15942795" y="4862688"/>
            <a:ext cx="1002197" cy="83099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04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2326BED3-4FEE-D64F-BCC2-EE6BB09EAAE1}"/>
              </a:ext>
            </a:extLst>
          </p:cNvPr>
          <p:cNvSpPr txBox="1">
            <a:spLocks/>
          </p:cNvSpPr>
          <p:nvPr/>
        </p:nvSpPr>
        <p:spPr>
          <a:xfrm>
            <a:off x="14621643" y="5408601"/>
            <a:ext cx="3644500" cy="233653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00"/>
              </a:lnSpc>
            </a:pPr>
            <a:r>
              <a:rPr lang="ru-RU" sz="32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Задача преподавателя освоить технологию и сформировать УМК</a:t>
            </a:r>
            <a:endParaRPr lang="en-US" sz="3200" dirty="0"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65CD946-27A8-FB46-BC7A-297E4AC7472D}"/>
              </a:ext>
            </a:extLst>
          </p:cNvPr>
          <p:cNvSpPr txBox="1"/>
          <p:nvPr/>
        </p:nvSpPr>
        <p:spPr>
          <a:xfrm>
            <a:off x="20240124" y="5139438"/>
            <a:ext cx="986168" cy="83099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05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F366B8C0-D7AF-D648-97E6-7D59E0356E12}"/>
              </a:ext>
            </a:extLst>
          </p:cNvPr>
          <p:cNvSpPr txBox="1">
            <a:spLocks/>
          </p:cNvSpPr>
          <p:nvPr/>
        </p:nvSpPr>
        <p:spPr>
          <a:xfrm>
            <a:off x="18542321" y="5949584"/>
            <a:ext cx="4505708" cy="198618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00"/>
              </a:lnSpc>
            </a:pPr>
            <a:r>
              <a:rPr lang="ru-RU" sz="32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Внедряем технологию</a:t>
            </a:r>
          </a:p>
          <a:p>
            <a:pPr>
              <a:lnSpc>
                <a:spcPts val="3500"/>
              </a:lnSpc>
            </a:pPr>
            <a:r>
              <a:rPr lang="ru-RU" sz="32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 в учебный процесс. Транслируем технологию коллегам</a:t>
            </a:r>
            <a:endParaRPr lang="en-US" sz="3200" dirty="0"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45CFFEAB-E5EC-B242-A38F-8B96E869851B}"/>
              </a:ext>
            </a:extLst>
          </p:cNvPr>
          <p:cNvSpPr txBox="1">
            <a:spLocks/>
          </p:cNvSpPr>
          <p:nvPr/>
        </p:nvSpPr>
        <p:spPr>
          <a:xfrm>
            <a:off x="1554692" y="2806991"/>
            <a:ext cx="21708720" cy="143885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500"/>
              </a:lnSpc>
            </a:pPr>
            <a:r>
              <a:rPr lang="ru-RU" sz="3200" dirty="0"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Получение новых профессиональных технологий возможно только у производителей данных технологий. Правильно применить новую технологию в учебном процессе может только преподаватель. Задача проекта - передать преподавателю новую технологию из рук производителя.  Сегодня более 50 ведущих компаний готовы участвовать в проекте.</a:t>
            </a:r>
            <a:endParaRPr lang="en-US" sz="3200" dirty="0">
              <a:latin typeface="Lato Light" panose="020F0502020204030203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65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63888">
            <a:extLst>
              <a:ext uri="{FF2B5EF4-FFF2-40B4-BE49-F238E27FC236}">
                <a16:creationId xmlns:a16="http://schemas.microsoft.com/office/drawing/2014/main" id="{537BCE44-5A09-264D-98AE-00199810900B}"/>
              </a:ext>
            </a:extLst>
          </p:cNvPr>
          <p:cNvSpPr/>
          <p:nvPr/>
        </p:nvSpPr>
        <p:spPr>
          <a:xfrm>
            <a:off x="15914386" y="6708603"/>
            <a:ext cx="4652102" cy="641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22" extrusionOk="0">
                <a:moveTo>
                  <a:pt x="0" y="19122"/>
                </a:moveTo>
                <a:cubicBezTo>
                  <a:pt x="3775" y="4122"/>
                  <a:pt x="8595" y="-2478"/>
                  <a:pt x="13353" y="839"/>
                </a:cubicBezTo>
                <a:cubicBezTo>
                  <a:pt x="16356" y="2932"/>
                  <a:pt x="19199" y="8950"/>
                  <a:pt x="21600" y="18297"/>
                </a:cubicBezTo>
              </a:path>
            </a:pathLst>
          </a:custGeom>
          <a:noFill/>
          <a:ln w="38100" cap="flat">
            <a:solidFill>
              <a:schemeClr val="bg1">
                <a:lumMod val="85000"/>
              </a:schemeClr>
            </a:solidFill>
            <a:prstDash val="solid"/>
            <a:miter lim="400000"/>
          </a:ln>
          <a:effectLst/>
        </p:spPr>
        <p:txBody>
          <a:bodyPr wrap="square" lIns="71438" tIns="71438" rIns="71438" bIns="71438" numCol="1" anchor="ctr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52" name="Shape 63889">
            <a:extLst>
              <a:ext uri="{FF2B5EF4-FFF2-40B4-BE49-F238E27FC236}">
                <a16:creationId xmlns:a16="http://schemas.microsoft.com/office/drawing/2014/main" id="{E12E3939-D4AC-074D-BEB3-FE3DC8295B6E}"/>
              </a:ext>
            </a:extLst>
          </p:cNvPr>
          <p:cNvSpPr/>
          <p:nvPr/>
        </p:nvSpPr>
        <p:spPr>
          <a:xfrm>
            <a:off x="15169210" y="5342515"/>
            <a:ext cx="691892" cy="21525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96" h="21600" extrusionOk="0">
                <a:moveTo>
                  <a:pt x="1126" y="21600"/>
                </a:moveTo>
                <a:cubicBezTo>
                  <a:pt x="-1104" y="17330"/>
                  <a:pt x="0" y="12958"/>
                  <a:pt x="4254" y="8903"/>
                </a:cubicBezTo>
                <a:cubicBezTo>
                  <a:pt x="7742" y="5578"/>
                  <a:pt x="13279" y="2544"/>
                  <a:pt x="20496" y="0"/>
                </a:cubicBezTo>
              </a:path>
            </a:pathLst>
          </a:custGeom>
          <a:noFill/>
          <a:ln w="38100" cap="flat">
            <a:solidFill>
              <a:schemeClr val="bg1">
                <a:lumMod val="85000"/>
              </a:schemeClr>
            </a:solidFill>
            <a:prstDash val="solid"/>
            <a:miter lim="400000"/>
          </a:ln>
          <a:effectLst/>
        </p:spPr>
        <p:txBody>
          <a:bodyPr wrap="square" lIns="71438" tIns="71438" rIns="71438" bIns="71438" numCol="1" anchor="ctr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53" name="Shape 63890">
            <a:extLst>
              <a:ext uri="{FF2B5EF4-FFF2-40B4-BE49-F238E27FC236}">
                <a16:creationId xmlns:a16="http://schemas.microsoft.com/office/drawing/2014/main" id="{468FBD49-7A2E-564E-A915-EB682006EB7A}"/>
              </a:ext>
            </a:extLst>
          </p:cNvPr>
          <p:cNvSpPr/>
          <p:nvPr/>
        </p:nvSpPr>
        <p:spPr>
          <a:xfrm>
            <a:off x="15547567" y="5399395"/>
            <a:ext cx="3620427" cy="19477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820" extrusionOk="0">
                <a:moveTo>
                  <a:pt x="0" y="20820"/>
                </a:moveTo>
                <a:cubicBezTo>
                  <a:pt x="1039" y="15184"/>
                  <a:pt x="3294" y="10155"/>
                  <a:pt x="6447" y="6444"/>
                </a:cubicBezTo>
                <a:cubicBezTo>
                  <a:pt x="10674" y="1467"/>
                  <a:pt x="16164" y="-780"/>
                  <a:pt x="21600" y="241"/>
                </a:cubicBezTo>
              </a:path>
            </a:pathLst>
          </a:custGeom>
          <a:noFill/>
          <a:ln w="38100" cap="flat">
            <a:solidFill>
              <a:schemeClr val="bg1">
                <a:lumMod val="85000"/>
              </a:schemeClr>
            </a:solidFill>
            <a:prstDash val="solid"/>
            <a:miter lim="400000"/>
          </a:ln>
          <a:effectLst/>
        </p:spPr>
        <p:txBody>
          <a:bodyPr wrap="square" lIns="71438" tIns="71438" rIns="71438" bIns="71438" numCol="1" anchor="ctr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54" name="Shape 63891">
            <a:extLst>
              <a:ext uri="{FF2B5EF4-FFF2-40B4-BE49-F238E27FC236}">
                <a16:creationId xmlns:a16="http://schemas.microsoft.com/office/drawing/2014/main" id="{ABF6774E-0F23-1741-959B-3D4445DB4F74}"/>
              </a:ext>
            </a:extLst>
          </p:cNvPr>
          <p:cNvSpPr/>
          <p:nvPr/>
        </p:nvSpPr>
        <p:spPr>
          <a:xfrm>
            <a:off x="17103749" y="7390817"/>
            <a:ext cx="2421815" cy="29679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9" h="21170" extrusionOk="0">
                <a:moveTo>
                  <a:pt x="0" y="268"/>
                </a:moveTo>
                <a:cubicBezTo>
                  <a:pt x="3992" y="-430"/>
                  <a:pt x="8131" y="251"/>
                  <a:pt x="11535" y="2149"/>
                </a:cubicBezTo>
                <a:cubicBezTo>
                  <a:pt x="13839" y="3433"/>
                  <a:pt x="15698" y="5223"/>
                  <a:pt x="17180" y="7232"/>
                </a:cubicBezTo>
                <a:cubicBezTo>
                  <a:pt x="20234" y="11372"/>
                  <a:pt x="21600" y="16276"/>
                  <a:pt x="21051" y="21170"/>
                </a:cubicBezTo>
              </a:path>
            </a:pathLst>
          </a:custGeom>
          <a:noFill/>
          <a:ln w="38100" cap="flat">
            <a:solidFill>
              <a:schemeClr val="bg1">
                <a:lumMod val="85000"/>
              </a:schemeClr>
            </a:solidFill>
            <a:prstDash val="solid"/>
            <a:miter lim="400000"/>
          </a:ln>
          <a:effectLst/>
        </p:spPr>
        <p:txBody>
          <a:bodyPr wrap="square" lIns="71438" tIns="71438" rIns="71438" bIns="71438" numCol="1" anchor="ctr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grpSp>
        <p:nvGrpSpPr>
          <p:cNvPr id="27" name="Group 63895">
            <a:extLst>
              <a:ext uri="{FF2B5EF4-FFF2-40B4-BE49-F238E27FC236}">
                <a16:creationId xmlns:a16="http://schemas.microsoft.com/office/drawing/2014/main" id="{E6A28B4B-06B2-4D4D-900C-6C38B130DA86}"/>
              </a:ext>
            </a:extLst>
          </p:cNvPr>
          <p:cNvGrpSpPr/>
          <p:nvPr/>
        </p:nvGrpSpPr>
        <p:grpSpPr>
          <a:xfrm>
            <a:off x="13315161" y="6912390"/>
            <a:ext cx="4109902" cy="3173236"/>
            <a:chOff x="0" y="0"/>
            <a:chExt cx="2540000" cy="1961122"/>
          </a:xfrm>
        </p:grpSpPr>
        <p:sp>
          <p:nvSpPr>
            <p:cNvPr id="49" name="Shape 63893">
              <a:extLst>
                <a:ext uri="{FF2B5EF4-FFF2-40B4-BE49-F238E27FC236}">
                  <a16:creationId xmlns:a16="http://schemas.microsoft.com/office/drawing/2014/main" id="{AF07538E-50EA-6D42-ADAB-DBE7E8FB459D}"/>
                </a:ext>
              </a:extLst>
            </p:cNvPr>
            <p:cNvSpPr/>
            <p:nvPr/>
          </p:nvSpPr>
          <p:spPr>
            <a:xfrm>
              <a:off x="185455" y="0"/>
              <a:ext cx="2169090" cy="366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extrusionOk="0">
                  <a:moveTo>
                    <a:pt x="21586" y="21600"/>
                  </a:moveTo>
                  <a:lnTo>
                    <a:pt x="21586" y="17622"/>
                  </a:lnTo>
                  <a:cubicBezTo>
                    <a:pt x="21586" y="15553"/>
                    <a:pt x="21300" y="13860"/>
                    <a:pt x="20950" y="13860"/>
                  </a:cubicBezTo>
                  <a:lnTo>
                    <a:pt x="9943" y="13860"/>
                  </a:lnTo>
                  <a:cubicBezTo>
                    <a:pt x="9594" y="13860"/>
                    <a:pt x="9151" y="12442"/>
                    <a:pt x="8960" y="10709"/>
                  </a:cubicBezTo>
                  <a:lnTo>
                    <a:pt x="8126" y="3150"/>
                  </a:lnTo>
                  <a:cubicBezTo>
                    <a:pt x="7935" y="1418"/>
                    <a:pt x="7493" y="0"/>
                    <a:pt x="7143" y="0"/>
                  </a:cubicBezTo>
                  <a:lnTo>
                    <a:pt x="609" y="0"/>
                  </a:lnTo>
                  <a:cubicBezTo>
                    <a:pt x="260" y="0"/>
                    <a:pt x="-14" y="1692"/>
                    <a:pt x="1" y="3759"/>
                  </a:cubicBezTo>
                  <a:lnTo>
                    <a:pt x="128" y="21600"/>
                  </a:lnTo>
                  <a:cubicBezTo>
                    <a:pt x="128" y="21600"/>
                    <a:pt x="21586" y="21600"/>
                    <a:pt x="21586" y="2160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3578" tIns="53578" rIns="53578" bIns="53578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50" name="Shape 63894">
              <a:extLst>
                <a:ext uri="{FF2B5EF4-FFF2-40B4-BE49-F238E27FC236}">
                  <a16:creationId xmlns:a16="http://schemas.microsoft.com/office/drawing/2014/main" id="{619BC360-EBE5-2945-8C68-A2F166717672}"/>
                </a:ext>
              </a:extLst>
            </p:cNvPr>
            <p:cNvSpPr/>
            <p:nvPr/>
          </p:nvSpPr>
          <p:spPr>
            <a:xfrm>
              <a:off x="-1" y="353633"/>
              <a:ext cx="2540001" cy="1607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extrusionOk="0">
                  <a:moveTo>
                    <a:pt x="20041" y="20748"/>
                  </a:moveTo>
                  <a:cubicBezTo>
                    <a:pt x="20006" y="21217"/>
                    <a:pt x="19733" y="21600"/>
                    <a:pt x="19435" y="21600"/>
                  </a:cubicBezTo>
                  <a:lnTo>
                    <a:pt x="1921" y="21600"/>
                  </a:lnTo>
                  <a:cubicBezTo>
                    <a:pt x="1623" y="21600"/>
                    <a:pt x="1354" y="21216"/>
                    <a:pt x="1323" y="20747"/>
                  </a:cubicBezTo>
                  <a:lnTo>
                    <a:pt x="3" y="853"/>
                  </a:lnTo>
                  <a:cubicBezTo>
                    <a:pt x="-28" y="384"/>
                    <a:pt x="190" y="0"/>
                    <a:pt x="488" y="0"/>
                  </a:cubicBezTo>
                  <a:lnTo>
                    <a:pt x="21059" y="0"/>
                  </a:lnTo>
                  <a:cubicBezTo>
                    <a:pt x="21357" y="0"/>
                    <a:pt x="21572" y="383"/>
                    <a:pt x="21537" y="852"/>
                  </a:cubicBezTo>
                  <a:cubicBezTo>
                    <a:pt x="21537" y="852"/>
                    <a:pt x="20041" y="20748"/>
                    <a:pt x="20041" y="20748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53578" tIns="53578" rIns="53578" bIns="53578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</p:grpSp>
      <p:grpSp>
        <p:nvGrpSpPr>
          <p:cNvPr id="45" name="Group 63898">
            <a:extLst>
              <a:ext uri="{FF2B5EF4-FFF2-40B4-BE49-F238E27FC236}">
                <a16:creationId xmlns:a16="http://schemas.microsoft.com/office/drawing/2014/main" id="{FAF84446-A501-7A47-8DF5-3BCD51EA3BED}"/>
              </a:ext>
            </a:extLst>
          </p:cNvPr>
          <p:cNvGrpSpPr/>
          <p:nvPr/>
        </p:nvGrpSpPr>
        <p:grpSpPr>
          <a:xfrm>
            <a:off x="15883847" y="2661891"/>
            <a:ext cx="2054957" cy="2561030"/>
            <a:chOff x="0" y="0"/>
            <a:chExt cx="1270000" cy="1582765"/>
          </a:xfrm>
        </p:grpSpPr>
        <p:sp>
          <p:nvSpPr>
            <p:cNvPr id="47" name="Shape 63896">
              <a:extLst>
                <a:ext uri="{FF2B5EF4-FFF2-40B4-BE49-F238E27FC236}">
                  <a16:creationId xmlns:a16="http://schemas.microsoft.com/office/drawing/2014/main" id="{AE92ABF2-1DE1-B244-9C6B-C450F499EE7D}"/>
                </a:ext>
              </a:extLst>
            </p:cNvPr>
            <p:cNvSpPr/>
            <p:nvPr/>
          </p:nvSpPr>
          <p:spPr>
            <a:xfrm>
              <a:off x="0" y="0"/>
              <a:ext cx="1270000" cy="1582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7" extrusionOk="0">
                  <a:moveTo>
                    <a:pt x="2923" y="1"/>
                  </a:moveTo>
                  <a:cubicBezTo>
                    <a:pt x="2503" y="1"/>
                    <a:pt x="2191" y="-3"/>
                    <a:pt x="1924" y="11"/>
                  </a:cubicBezTo>
                  <a:cubicBezTo>
                    <a:pt x="1656" y="26"/>
                    <a:pt x="1433" y="57"/>
                    <a:pt x="1208" y="114"/>
                  </a:cubicBezTo>
                  <a:cubicBezTo>
                    <a:pt x="960" y="187"/>
                    <a:pt x="744" y="298"/>
                    <a:pt x="560" y="445"/>
                  </a:cubicBezTo>
                  <a:cubicBezTo>
                    <a:pt x="374" y="593"/>
                    <a:pt x="231" y="772"/>
                    <a:pt x="142" y="970"/>
                  </a:cubicBezTo>
                  <a:cubicBezTo>
                    <a:pt x="70" y="1152"/>
                    <a:pt x="38" y="1330"/>
                    <a:pt x="20" y="1544"/>
                  </a:cubicBezTo>
                  <a:cubicBezTo>
                    <a:pt x="2" y="1758"/>
                    <a:pt x="0" y="2009"/>
                    <a:pt x="0" y="2345"/>
                  </a:cubicBezTo>
                  <a:lnTo>
                    <a:pt x="0" y="19236"/>
                  </a:lnTo>
                  <a:cubicBezTo>
                    <a:pt x="0" y="19578"/>
                    <a:pt x="2" y="19832"/>
                    <a:pt x="20" y="20048"/>
                  </a:cubicBezTo>
                  <a:cubicBezTo>
                    <a:pt x="38" y="20265"/>
                    <a:pt x="70" y="20441"/>
                    <a:pt x="142" y="20622"/>
                  </a:cubicBezTo>
                  <a:cubicBezTo>
                    <a:pt x="232" y="20819"/>
                    <a:pt x="375" y="20999"/>
                    <a:pt x="560" y="21148"/>
                  </a:cubicBezTo>
                  <a:cubicBezTo>
                    <a:pt x="744" y="21295"/>
                    <a:pt x="961" y="21411"/>
                    <a:pt x="1208" y="21483"/>
                  </a:cubicBezTo>
                  <a:cubicBezTo>
                    <a:pt x="1435" y="21541"/>
                    <a:pt x="1657" y="21566"/>
                    <a:pt x="1924" y="21581"/>
                  </a:cubicBezTo>
                  <a:cubicBezTo>
                    <a:pt x="2191" y="21595"/>
                    <a:pt x="2503" y="21597"/>
                    <a:pt x="2923" y="21597"/>
                  </a:cubicBezTo>
                  <a:lnTo>
                    <a:pt x="18657" y="21597"/>
                  </a:lnTo>
                  <a:cubicBezTo>
                    <a:pt x="19083" y="21597"/>
                    <a:pt x="19407" y="21595"/>
                    <a:pt x="19676" y="21581"/>
                  </a:cubicBezTo>
                  <a:cubicBezTo>
                    <a:pt x="19946" y="21566"/>
                    <a:pt x="20165" y="21541"/>
                    <a:pt x="20392" y="21483"/>
                  </a:cubicBezTo>
                  <a:cubicBezTo>
                    <a:pt x="20640" y="21411"/>
                    <a:pt x="20856" y="21295"/>
                    <a:pt x="21040" y="21148"/>
                  </a:cubicBezTo>
                  <a:cubicBezTo>
                    <a:pt x="21225" y="20999"/>
                    <a:pt x="21368" y="20819"/>
                    <a:pt x="21458" y="20622"/>
                  </a:cubicBezTo>
                  <a:cubicBezTo>
                    <a:pt x="21530" y="20441"/>
                    <a:pt x="21562" y="20264"/>
                    <a:pt x="21580" y="20048"/>
                  </a:cubicBezTo>
                  <a:cubicBezTo>
                    <a:pt x="21598" y="19832"/>
                    <a:pt x="21600" y="19578"/>
                    <a:pt x="21600" y="19241"/>
                  </a:cubicBezTo>
                  <a:lnTo>
                    <a:pt x="21600" y="6434"/>
                  </a:lnTo>
                  <a:lnTo>
                    <a:pt x="13574" y="1"/>
                  </a:lnTo>
                  <a:lnTo>
                    <a:pt x="2943" y="1"/>
                  </a:lnTo>
                  <a:lnTo>
                    <a:pt x="2923" y="1"/>
                  </a:lnTo>
                  <a:close/>
                </a:path>
              </a:pathLst>
            </a:custGeom>
            <a:solidFill>
              <a:schemeClr val="accent1">
                <a:lumMod val="90000"/>
                <a:lumOff val="1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48" name="Shape 63897">
              <a:extLst>
                <a:ext uri="{FF2B5EF4-FFF2-40B4-BE49-F238E27FC236}">
                  <a16:creationId xmlns:a16="http://schemas.microsoft.com/office/drawing/2014/main" id="{39F727E2-6A70-C245-A659-5E8C11F3D399}"/>
                </a:ext>
              </a:extLst>
            </p:cNvPr>
            <p:cNvSpPr/>
            <p:nvPr/>
          </p:nvSpPr>
          <p:spPr>
            <a:xfrm>
              <a:off x="795653" y="0"/>
              <a:ext cx="474348" cy="473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508"/>
                  </a:moveTo>
                  <a:lnTo>
                    <a:pt x="112" y="0"/>
                  </a:lnTo>
                  <a:lnTo>
                    <a:pt x="0" y="13709"/>
                  </a:lnTo>
                  <a:cubicBezTo>
                    <a:pt x="0" y="14852"/>
                    <a:pt x="0" y="15710"/>
                    <a:pt x="48" y="16433"/>
                  </a:cubicBezTo>
                  <a:cubicBezTo>
                    <a:pt x="95" y="17156"/>
                    <a:pt x="191" y="17746"/>
                    <a:pt x="383" y="18353"/>
                  </a:cubicBezTo>
                  <a:cubicBezTo>
                    <a:pt x="624" y="19018"/>
                    <a:pt x="1002" y="19607"/>
                    <a:pt x="1495" y="20102"/>
                  </a:cubicBezTo>
                  <a:cubicBezTo>
                    <a:pt x="1989" y="20596"/>
                    <a:pt x="2577" y="20974"/>
                    <a:pt x="3241" y="21216"/>
                  </a:cubicBezTo>
                  <a:cubicBezTo>
                    <a:pt x="3847" y="21409"/>
                    <a:pt x="4432" y="21505"/>
                    <a:pt x="5147" y="21552"/>
                  </a:cubicBezTo>
                  <a:cubicBezTo>
                    <a:pt x="5862" y="21600"/>
                    <a:pt x="6707" y="21600"/>
                    <a:pt x="7831" y="21600"/>
                  </a:cubicBezTo>
                  <a:lnTo>
                    <a:pt x="21600" y="21508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</p:grpSp>
      <p:grpSp>
        <p:nvGrpSpPr>
          <p:cNvPr id="41" name="Group 63903">
            <a:extLst>
              <a:ext uri="{FF2B5EF4-FFF2-40B4-BE49-F238E27FC236}">
                <a16:creationId xmlns:a16="http://schemas.microsoft.com/office/drawing/2014/main" id="{E830FBD6-D8AC-3648-9DB2-4243DC4BB31C}"/>
              </a:ext>
            </a:extLst>
          </p:cNvPr>
          <p:cNvGrpSpPr/>
          <p:nvPr/>
        </p:nvGrpSpPr>
        <p:grpSpPr>
          <a:xfrm>
            <a:off x="19133588" y="4026401"/>
            <a:ext cx="2054955" cy="2561030"/>
            <a:chOff x="0" y="0"/>
            <a:chExt cx="1270000" cy="1582765"/>
          </a:xfrm>
        </p:grpSpPr>
        <p:sp>
          <p:nvSpPr>
            <p:cNvPr id="43" name="Shape 63901">
              <a:extLst>
                <a:ext uri="{FF2B5EF4-FFF2-40B4-BE49-F238E27FC236}">
                  <a16:creationId xmlns:a16="http://schemas.microsoft.com/office/drawing/2014/main" id="{A8C8A0ED-C3ED-BC46-8FAC-B506AC9093B1}"/>
                </a:ext>
              </a:extLst>
            </p:cNvPr>
            <p:cNvSpPr/>
            <p:nvPr/>
          </p:nvSpPr>
          <p:spPr>
            <a:xfrm>
              <a:off x="0" y="0"/>
              <a:ext cx="1270000" cy="1582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7" extrusionOk="0">
                  <a:moveTo>
                    <a:pt x="2923" y="1"/>
                  </a:moveTo>
                  <a:cubicBezTo>
                    <a:pt x="2503" y="1"/>
                    <a:pt x="2191" y="-3"/>
                    <a:pt x="1924" y="11"/>
                  </a:cubicBezTo>
                  <a:cubicBezTo>
                    <a:pt x="1656" y="26"/>
                    <a:pt x="1433" y="57"/>
                    <a:pt x="1208" y="114"/>
                  </a:cubicBezTo>
                  <a:cubicBezTo>
                    <a:pt x="960" y="187"/>
                    <a:pt x="744" y="298"/>
                    <a:pt x="560" y="445"/>
                  </a:cubicBezTo>
                  <a:cubicBezTo>
                    <a:pt x="374" y="593"/>
                    <a:pt x="231" y="772"/>
                    <a:pt x="142" y="970"/>
                  </a:cubicBezTo>
                  <a:cubicBezTo>
                    <a:pt x="70" y="1152"/>
                    <a:pt x="38" y="1330"/>
                    <a:pt x="20" y="1544"/>
                  </a:cubicBezTo>
                  <a:cubicBezTo>
                    <a:pt x="2" y="1758"/>
                    <a:pt x="0" y="2009"/>
                    <a:pt x="0" y="2345"/>
                  </a:cubicBezTo>
                  <a:lnTo>
                    <a:pt x="0" y="19236"/>
                  </a:lnTo>
                  <a:cubicBezTo>
                    <a:pt x="0" y="19578"/>
                    <a:pt x="2" y="19832"/>
                    <a:pt x="20" y="20048"/>
                  </a:cubicBezTo>
                  <a:cubicBezTo>
                    <a:pt x="38" y="20265"/>
                    <a:pt x="70" y="20441"/>
                    <a:pt x="142" y="20622"/>
                  </a:cubicBezTo>
                  <a:cubicBezTo>
                    <a:pt x="232" y="20819"/>
                    <a:pt x="375" y="20999"/>
                    <a:pt x="560" y="21148"/>
                  </a:cubicBezTo>
                  <a:cubicBezTo>
                    <a:pt x="744" y="21295"/>
                    <a:pt x="961" y="21411"/>
                    <a:pt x="1208" y="21483"/>
                  </a:cubicBezTo>
                  <a:cubicBezTo>
                    <a:pt x="1435" y="21541"/>
                    <a:pt x="1657" y="21566"/>
                    <a:pt x="1924" y="21581"/>
                  </a:cubicBezTo>
                  <a:cubicBezTo>
                    <a:pt x="2191" y="21595"/>
                    <a:pt x="2503" y="21597"/>
                    <a:pt x="2923" y="21597"/>
                  </a:cubicBezTo>
                  <a:lnTo>
                    <a:pt x="18657" y="21597"/>
                  </a:lnTo>
                  <a:cubicBezTo>
                    <a:pt x="19083" y="21597"/>
                    <a:pt x="19407" y="21595"/>
                    <a:pt x="19676" y="21581"/>
                  </a:cubicBezTo>
                  <a:cubicBezTo>
                    <a:pt x="19946" y="21566"/>
                    <a:pt x="20165" y="21541"/>
                    <a:pt x="20392" y="21483"/>
                  </a:cubicBezTo>
                  <a:cubicBezTo>
                    <a:pt x="20640" y="21411"/>
                    <a:pt x="20856" y="21295"/>
                    <a:pt x="21040" y="21148"/>
                  </a:cubicBezTo>
                  <a:cubicBezTo>
                    <a:pt x="21225" y="20999"/>
                    <a:pt x="21368" y="20819"/>
                    <a:pt x="21458" y="20622"/>
                  </a:cubicBezTo>
                  <a:cubicBezTo>
                    <a:pt x="21530" y="20441"/>
                    <a:pt x="21562" y="20264"/>
                    <a:pt x="21580" y="20048"/>
                  </a:cubicBezTo>
                  <a:cubicBezTo>
                    <a:pt x="21598" y="19832"/>
                    <a:pt x="21600" y="19578"/>
                    <a:pt x="21600" y="19241"/>
                  </a:cubicBezTo>
                  <a:lnTo>
                    <a:pt x="21600" y="6434"/>
                  </a:lnTo>
                  <a:lnTo>
                    <a:pt x="13574" y="1"/>
                  </a:lnTo>
                  <a:lnTo>
                    <a:pt x="2943" y="1"/>
                  </a:lnTo>
                  <a:lnTo>
                    <a:pt x="2923" y="1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44" name="Shape 63902">
              <a:extLst>
                <a:ext uri="{FF2B5EF4-FFF2-40B4-BE49-F238E27FC236}">
                  <a16:creationId xmlns:a16="http://schemas.microsoft.com/office/drawing/2014/main" id="{FD7918B3-069B-A848-AA49-D47798CA5400}"/>
                </a:ext>
              </a:extLst>
            </p:cNvPr>
            <p:cNvSpPr/>
            <p:nvPr/>
          </p:nvSpPr>
          <p:spPr>
            <a:xfrm>
              <a:off x="795653" y="0"/>
              <a:ext cx="474348" cy="473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508"/>
                  </a:moveTo>
                  <a:lnTo>
                    <a:pt x="112" y="0"/>
                  </a:lnTo>
                  <a:lnTo>
                    <a:pt x="0" y="13709"/>
                  </a:lnTo>
                  <a:cubicBezTo>
                    <a:pt x="0" y="14852"/>
                    <a:pt x="0" y="15710"/>
                    <a:pt x="48" y="16433"/>
                  </a:cubicBezTo>
                  <a:cubicBezTo>
                    <a:pt x="95" y="17156"/>
                    <a:pt x="191" y="17746"/>
                    <a:pt x="383" y="18353"/>
                  </a:cubicBezTo>
                  <a:cubicBezTo>
                    <a:pt x="624" y="19018"/>
                    <a:pt x="1002" y="19607"/>
                    <a:pt x="1495" y="20102"/>
                  </a:cubicBezTo>
                  <a:cubicBezTo>
                    <a:pt x="1989" y="20596"/>
                    <a:pt x="2577" y="20974"/>
                    <a:pt x="3241" y="21216"/>
                  </a:cubicBezTo>
                  <a:cubicBezTo>
                    <a:pt x="3847" y="21409"/>
                    <a:pt x="4432" y="21505"/>
                    <a:pt x="5147" y="21552"/>
                  </a:cubicBezTo>
                  <a:cubicBezTo>
                    <a:pt x="5862" y="21600"/>
                    <a:pt x="6707" y="21600"/>
                    <a:pt x="7831" y="21600"/>
                  </a:cubicBezTo>
                  <a:lnTo>
                    <a:pt x="21600" y="2150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</p:grpSp>
      <p:grpSp>
        <p:nvGrpSpPr>
          <p:cNvPr id="37" name="Group 63908">
            <a:extLst>
              <a:ext uri="{FF2B5EF4-FFF2-40B4-BE49-F238E27FC236}">
                <a16:creationId xmlns:a16="http://schemas.microsoft.com/office/drawing/2014/main" id="{6C5368E1-45B6-7148-8CC0-B6BA7723DE5C}"/>
              </a:ext>
            </a:extLst>
          </p:cNvPr>
          <p:cNvGrpSpPr/>
          <p:nvPr/>
        </p:nvGrpSpPr>
        <p:grpSpPr>
          <a:xfrm>
            <a:off x="20566489" y="7193882"/>
            <a:ext cx="2054957" cy="2561032"/>
            <a:chOff x="0" y="0"/>
            <a:chExt cx="1270000" cy="1582765"/>
          </a:xfrm>
        </p:grpSpPr>
        <p:sp>
          <p:nvSpPr>
            <p:cNvPr id="39" name="Shape 63906">
              <a:extLst>
                <a:ext uri="{FF2B5EF4-FFF2-40B4-BE49-F238E27FC236}">
                  <a16:creationId xmlns:a16="http://schemas.microsoft.com/office/drawing/2014/main" id="{33BD7DE0-5ED5-8A4B-B0CD-1C20C7365123}"/>
                </a:ext>
              </a:extLst>
            </p:cNvPr>
            <p:cNvSpPr/>
            <p:nvPr/>
          </p:nvSpPr>
          <p:spPr>
            <a:xfrm>
              <a:off x="0" y="0"/>
              <a:ext cx="1270000" cy="1582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7" extrusionOk="0">
                  <a:moveTo>
                    <a:pt x="2923" y="1"/>
                  </a:moveTo>
                  <a:cubicBezTo>
                    <a:pt x="2503" y="1"/>
                    <a:pt x="2191" y="-3"/>
                    <a:pt x="1924" y="11"/>
                  </a:cubicBezTo>
                  <a:cubicBezTo>
                    <a:pt x="1656" y="26"/>
                    <a:pt x="1433" y="57"/>
                    <a:pt x="1208" y="114"/>
                  </a:cubicBezTo>
                  <a:cubicBezTo>
                    <a:pt x="960" y="187"/>
                    <a:pt x="744" y="298"/>
                    <a:pt x="560" y="445"/>
                  </a:cubicBezTo>
                  <a:cubicBezTo>
                    <a:pt x="374" y="593"/>
                    <a:pt x="231" y="772"/>
                    <a:pt x="142" y="970"/>
                  </a:cubicBezTo>
                  <a:cubicBezTo>
                    <a:pt x="70" y="1152"/>
                    <a:pt x="38" y="1330"/>
                    <a:pt x="20" y="1544"/>
                  </a:cubicBezTo>
                  <a:cubicBezTo>
                    <a:pt x="2" y="1758"/>
                    <a:pt x="0" y="2009"/>
                    <a:pt x="0" y="2345"/>
                  </a:cubicBezTo>
                  <a:lnTo>
                    <a:pt x="0" y="19236"/>
                  </a:lnTo>
                  <a:cubicBezTo>
                    <a:pt x="0" y="19578"/>
                    <a:pt x="2" y="19832"/>
                    <a:pt x="20" y="20048"/>
                  </a:cubicBezTo>
                  <a:cubicBezTo>
                    <a:pt x="38" y="20265"/>
                    <a:pt x="70" y="20441"/>
                    <a:pt x="142" y="20622"/>
                  </a:cubicBezTo>
                  <a:cubicBezTo>
                    <a:pt x="232" y="20819"/>
                    <a:pt x="375" y="20999"/>
                    <a:pt x="560" y="21148"/>
                  </a:cubicBezTo>
                  <a:cubicBezTo>
                    <a:pt x="744" y="21295"/>
                    <a:pt x="961" y="21411"/>
                    <a:pt x="1208" y="21483"/>
                  </a:cubicBezTo>
                  <a:cubicBezTo>
                    <a:pt x="1435" y="21541"/>
                    <a:pt x="1657" y="21566"/>
                    <a:pt x="1924" y="21581"/>
                  </a:cubicBezTo>
                  <a:cubicBezTo>
                    <a:pt x="2191" y="21595"/>
                    <a:pt x="2503" y="21597"/>
                    <a:pt x="2923" y="21597"/>
                  </a:cubicBezTo>
                  <a:lnTo>
                    <a:pt x="18657" y="21597"/>
                  </a:lnTo>
                  <a:cubicBezTo>
                    <a:pt x="19083" y="21597"/>
                    <a:pt x="19407" y="21595"/>
                    <a:pt x="19676" y="21581"/>
                  </a:cubicBezTo>
                  <a:cubicBezTo>
                    <a:pt x="19946" y="21566"/>
                    <a:pt x="20165" y="21541"/>
                    <a:pt x="20392" y="21483"/>
                  </a:cubicBezTo>
                  <a:cubicBezTo>
                    <a:pt x="20640" y="21411"/>
                    <a:pt x="20856" y="21295"/>
                    <a:pt x="21040" y="21148"/>
                  </a:cubicBezTo>
                  <a:cubicBezTo>
                    <a:pt x="21225" y="20999"/>
                    <a:pt x="21368" y="20819"/>
                    <a:pt x="21458" y="20622"/>
                  </a:cubicBezTo>
                  <a:cubicBezTo>
                    <a:pt x="21530" y="20441"/>
                    <a:pt x="21562" y="20264"/>
                    <a:pt x="21580" y="20048"/>
                  </a:cubicBezTo>
                  <a:cubicBezTo>
                    <a:pt x="21598" y="19832"/>
                    <a:pt x="21600" y="19578"/>
                    <a:pt x="21600" y="19241"/>
                  </a:cubicBezTo>
                  <a:lnTo>
                    <a:pt x="21600" y="6434"/>
                  </a:lnTo>
                  <a:lnTo>
                    <a:pt x="13574" y="1"/>
                  </a:lnTo>
                  <a:lnTo>
                    <a:pt x="2943" y="1"/>
                  </a:lnTo>
                  <a:lnTo>
                    <a:pt x="2923" y="1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40" name="Shape 63907">
              <a:extLst>
                <a:ext uri="{FF2B5EF4-FFF2-40B4-BE49-F238E27FC236}">
                  <a16:creationId xmlns:a16="http://schemas.microsoft.com/office/drawing/2014/main" id="{21D9CC0E-F65D-514C-B4F3-EB393B73FBA1}"/>
                </a:ext>
              </a:extLst>
            </p:cNvPr>
            <p:cNvSpPr/>
            <p:nvPr/>
          </p:nvSpPr>
          <p:spPr>
            <a:xfrm>
              <a:off x="795653" y="0"/>
              <a:ext cx="474348" cy="473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508"/>
                  </a:moveTo>
                  <a:lnTo>
                    <a:pt x="112" y="0"/>
                  </a:lnTo>
                  <a:lnTo>
                    <a:pt x="0" y="13709"/>
                  </a:lnTo>
                  <a:cubicBezTo>
                    <a:pt x="0" y="14852"/>
                    <a:pt x="0" y="15710"/>
                    <a:pt x="48" y="16433"/>
                  </a:cubicBezTo>
                  <a:cubicBezTo>
                    <a:pt x="95" y="17156"/>
                    <a:pt x="191" y="17746"/>
                    <a:pt x="383" y="18353"/>
                  </a:cubicBezTo>
                  <a:cubicBezTo>
                    <a:pt x="624" y="19018"/>
                    <a:pt x="1002" y="19607"/>
                    <a:pt x="1495" y="20102"/>
                  </a:cubicBezTo>
                  <a:cubicBezTo>
                    <a:pt x="1989" y="20596"/>
                    <a:pt x="2577" y="20974"/>
                    <a:pt x="3241" y="21216"/>
                  </a:cubicBezTo>
                  <a:cubicBezTo>
                    <a:pt x="3847" y="21409"/>
                    <a:pt x="4432" y="21505"/>
                    <a:pt x="5147" y="21552"/>
                  </a:cubicBezTo>
                  <a:cubicBezTo>
                    <a:pt x="5862" y="21600"/>
                    <a:pt x="6707" y="21600"/>
                    <a:pt x="7831" y="21600"/>
                  </a:cubicBezTo>
                  <a:lnTo>
                    <a:pt x="21600" y="21508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</p:grpSp>
      <p:grpSp>
        <p:nvGrpSpPr>
          <p:cNvPr id="33" name="Group 63913">
            <a:extLst>
              <a:ext uri="{FF2B5EF4-FFF2-40B4-BE49-F238E27FC236}">
                <a16:creationId xmlns:a16="http://schemas.microsoft.com/office/drawing/2014/main" id="{A5B9ED38-8D8B-F54D-9CD7-8799C5279D16}"/>
              </a:ext>
            </a:extLst>
          </p:cNvPr>
          <p:cNvGrpSpPr/>
          <p:nvPr/>
        </p:nvGrpSpPr>
        <p:grpSpPr>
          <a:xfrm>
            <a:off x="18555046" y="10361364"/>
            <a:ext cx="2054955" cy="2561032"/>
            <a:chOff x="0" y="0"/>
            <a:chExt cx="1270000" cy="1582765"/>
          </a:xfrm>
        </p:grpSpPr>
        <p:sp>
          <p:nvSpPr>
            <p:cNvPr id="35" name="Shape 63911">
              <a:extLst>
                <a:ext uri="{FF2B5EF4-FFF2-40B4-BE49-F238E27FC236}">
                  <a16:creationId xmlns:a16="http://schemas.microsoft.com/office/drawing/2014/main" id="{72F1C383-F2F5-3D42-8DB5-166958CAF4A1}"/>
                </a:ext>
              </a:extLst>
            </p:cNvPr>
            <p:cNvSpPr/>
            <p:nvPr/>
          </p:nvSpPr>
          <p:spPr>
            <a:xfrm>
              <a:off x="0" y="0"/>
              <a:ext cx="1270000" cy="1582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7" extrusionOk="0">
                  <a:moveTo>
                    <a:pt x="2923" y="1"/>
                  </a:moveTo>
                  <a:cubicBezTo>
                    <a:pt x="2503" y="1"/>
                    <a:pt x="2191" y="-3"/>
                    <a:pt x="1924" y="11"/>
                  </a:cubicBezTo>
                  <a:cubicBezTo>
                    <a:pt x="1656" y="26"/>
                    <a:pt x="1433" y="57"/>
                    <a:pt x="1208" y="114"/>
                  </a:cubicBezTo>
                  <a:cubicBezTo>
                    <a:pt x="960" y="187"/>
                    <a:pt x="744" y="298"/>
                    <a:pt x="560" y="445"/>
                  </a:cubicBezTo>
                  <a:cubicBezTo>
                    <a:pt x="374" y="593"/>
                    <a:pt x="231" y="772"/>
                    <a:pt x="142" y="970"/>
                  </a:cubicBezTo>
                  <a:cubicBezTo>
                    <a:pt x="70" y="1152"/>
                    <a:pt x="38" y="1330"/>
                    <a:pt x="20" y="1544"/>
                  </a:cubicBezTo>
                  <a:cubicBezTo>
                    <a:pt x="2" y="1758"/>
                    <a:pt x="0" y="2009"/>
                    <a:pt x="0" y="2345"/>
                  </a:cubicBezTo>
                  <a:lnTo>
                    <a:pt x="0" y="19236"/>
                  </a:lnTo>
                  <a:cubicBezTo>
                    <a:pt x="0" y="19578"/>
                    <a:pt x="2" y="19832"/>
                    <a:pt x="20" y="20048"/>
                  </a:cubicBezTo>
                  <a:cubicBezTo>
                    <a:pt x="38" y="20265"/>
                    <a:pt x="70" y="20441"/>
                    <a:pt x="142" y="20622"/>
                  </a:cubicBezTo>
                  <a:cubicBezTo>
                    <a:pt x="232" y="20819"/>
                    <a:pt x="375" y="20999"/>
                    <a:pt x="560" y="21148"/>
                  </a:cubicBezTo>
                  <a:cubicBezTo>
                    <a:pt x="744" y="21295"/>
                    <a:pt x="961" y="21411"/>
                    <a:pt x="1208" y="21483"/>
                  </a:cubicBezTo>
                  <a:cubicBezTo>
                    <a:pt x="1435" y="21541"/>
                    <a:pt x="1657" y="21566"/>
                    <a:pt x="1924" y="21581"/>
                  </a:cubicBezTo>
                  <a:cubicBezTo>
                    <a:pt x="2191" y="21595"/>
                    <a:pt x="2503" y="21597"/>
                    <a:pt x="2923" y="21597"/>
                  </a:cubicBezTo>
                  <a:lnTo>
                    <a:pt x="18657" y="21597"/>
                  </a:lnTo>
                  <a:cubicBezTo>
                    <a:pt x="19083" y="21597"/>
                    <a:pt x="19407" y="21595"/>
                    <a:pt x="19676" y="21581"/>
                  </a:cubicBezTo>
                  <a:cubicBezTo>
                    <a:pt x="19946" y="21566"/>
                    <a:pt x="20165" y="21541"/>
                    <a:pt x="20392" y="21483"/>
                  </a:cubicBezTo>
                  <a:cubicBezTo>
                    <a:pt x="20640" y="21411"/>
                    <a:pt x="20856" y="21295"/>
                    <a:pt x="21040" y="21148"/>
                  </a:cubicBezTo>
                  <a:cubicBezTo>
                    <a:pt x="21225" y="20999"/>
                    <a:pt x="21368" y="20819"/>
                    <a:pt x="21458" y="20622"/>
                  </a:cubicBezTo>
                  <a:cubicBezTo>
                    <a:pt x="21530" y="20441"/>
                    <a:pt x="21562" y="20264"/>
                    <a:pt x="21580" y="20048"/>
                  </a:cubicBezTo>
                  <a:cubicBezTo>
                    <a:pt x="21598" y="19832"/>
                    <a:pt x="21600" y="19578"/>
                    <a:pt x="21600" y="19241"/>
                  </a:cubicBezTo>
                  <a:lnTo>
                    <a:pt x="21600" y="6434"/>
                  </a:lnTo>
                  <a:lnTo>
                    <a:pt x="13574" y="1"/>
                  </a:lnTo>
                  <a:lnTo>
                    <a:pt x="2943" y="1"/>
                  </a:lnTo>
                  <a:lnTo>
                    <a:pt x="2923" y="1"/>
                  </a:ln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36" name="Shape 63912">
              <a:extLst>
                <a:ext uri="{FF2B5EF4-FFF2-40B4-BE49-F238E27FC236}">
                  <a16:creationId xmlns:a16="http://schemas.microsoft.com/office/drawing/2014/main" id="{4EE70ADE-39DC-3348-BC75-A24AE1297CDA}"/>
                </a:ext>
              </a:extLst>
            </p:cNvPr>
            <p:cNvSpPr/>
            <p:nvPr/>
          </p:nvSpPr>
          <p:spPr>
            <a:xfrm>
              <a:off x="795653" y="0"/>
              <a:ext cx="474348" cy="473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508"/>
                  </a:moveTo>
                  <a:lnTo>
                    <a:pt x="112" y="0"/>
                  </a:lnTo>
                  <a:lnTo>
                    <a:pt x="0" y="13709"/>
                  </a:lnTo>
                  <a:cubicBezTo>
                    <a:pt x="0" y="14852"/>
                    <a:pt x="0" y="15710"/>
                    <a:pt x="48" y="16433"/>
                  </a:cubicBezTo>
                  <a:cubicBezTo>
                    <a:pt x="95" y="17156"/>
                    <a:pt x="191" y="17746"/>
                    <a:pt x="383" y="18353"/>
                  </a:cubicBezTo>
                  <a:cubicBezTo>
                    <a:pt x="624" y="19018"/>
                    <a:pt x="1002" y="19607"/>
                    <a:pt x="1495" y="20102"/>
                  </a:cubicBezTo>
                  <a:cubicBezTo>
                    <a:pt x="1989" y="20596"/>
                    <a:pt x="2577" y="20974"/>
                    <a:pt x="3241" y="21216"/>
                  </a:cubicBezTo>
                  <a:cubicBezTo>
                    <a:pt x="3847" y="21409"/>
                    <a:pt x="4432" y="21505"/>
                    <a:pt x="5147" y="21552"/>
                  </a:cubicBezTo>
                  <a:cubicBezTo>
                    <a:pt x="5862" y="21600"/>
                    <a:pt x="6707" y="21600"/>
                    <a:pt x="7831" y="21600"/>
                  </a:cubicBezTo>
                  <a:lnTo>
                    <a:pt x="21600" y="21508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</p:grpSp>
      <p:sp>
        <p:nvSpPr>
          <p:cNvPr id="23" name="Shape 63921">
            <a:extLst>
              <a:ext uri="{FF2B5EF4-FFF2-40B4-BE49-F238E27FC236}">
                <a16:creationId xmlns:a16="http://schemas.microsoft.com/office/drawing/2014/main" id="{B9A980B4-290C-4840-B4DE-002F1B8EBB85}"/>
              </a:ext>
            </a:extLst>
          </p:cNvPr>
          <p:cNvSpPr/>
          <p:nvPr/>
        </p:nvSpPr>
        <p:spPr>
          <a:xfrm>
            <a:off x="1637198" y="8138456"/>
            <a:ext cx="570290" cy="570292"/>
          </a:xfrm>
          <a:prstGeom prst="diamond">
            <a:avLst/>
          </a:pr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19" name="Shape 63926">
            <a:extLst>
              <a:ext uri="{FF2B5EF4-FFF2-40B4-BE49-F238E27FC236}">
                <a16:creationId xmlns:a16="http://schemas.microsoft.com/office/drawing/2014/main" id="{BB4B831F-3920-BE43-A3C6-FC58583EEFD9}"/>
              </a:ext>
            </a:extLst>
          </p:cNvPr>
          <p:cNvSpPr/>
          <p:nvPr/>
        </p:nvSpPr>
        <p:spPr>
          <a:xfrm>
            <a:off x="1637198" y="3180208"/>
            <a:ext cx="570290" cy="570290"/>
          </a:xfrm>
          <a:prstGeom prst="diamond">
            <a:avLst/>
          </a:prstGeom>
          <a:solidFill>
            <a:schemeClr val="accent1">
              <a:lumMod val="90000"/>
              <a:lumOff val="10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15" name="Shape 63931">
            <a:extLst>
              <a:ext uri="{FF2B5EF4-FFF2-40B4-BE49-F238E27FC236}">
                <a16:creationId xmlns:a16="http://schemas.microsoft.com/office/drawing/2014/main" id="{304FA028-13B5-AB4B-ABAE-48FC7096078F}"/>
              </a:ext>
            </a:extLst>
          </p:cNvPr>
          <p:cNvSpPr/>
          <p:nvPr/>
        </p:nvSpPr>
        <p:spPr>
          <a:xfrm>
            <a:off x="1637198" y="5921950"/>
            <a:ext cx="570290" cy="570290"/>
          </a:xfrm>
          <a:prstGeom prst="diamond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11" name="Shape 63936">
            <a:extLst>
              <a:ext uri="{FF2B5EF4-FFF2-40B4-BE49-F238E27FC236}">
                <a16:creationId xmlns:a16="http://schemas.microsoft.com/office/drawing/2014/main" id="{679C2E15-C79A-294D-BF38-DD1FF0AD15A7}"/>
              </a:ext>
            </a:extLst>
          </p:cNvPr>
          <p:cNvSpPr/>
          <p:nvPr/>
        </p:nvSpPr>
        <p:spPr>
          <a:xfrm>
            <a:off x="1738100" y="10842246"/>
            <a:ext cx="570290" cy="570290"/>
          </a:xfrm>
          <a:prstGeom prst="diamond">
            <a:avLst/>
          </a:pr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4C6F4F2-69D7-034D-BEA1-ADD91D04ED69}"/>
              </a:ext>
            </a:extLst>
          </p:cNvPr>
          <p:cNvSpPr txBox="1"/>
          <p:nvPr/>
        </p:nvSpPr>
        <p:spPr>
          <a:xfrm>
            <a:off x="7979044" y="612372"/>
            <a:ext cx="84196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Как пройти стажировку?</a:t>
            </a:r>
            <a:endParaRPr lang="en-US" sz="60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A2EA9A3-9432-C54E-BF9A-E17BB26D12E9}"/>
              </a:ext>
            </a:extLst>
          </p:cNvPr>
          <p:cNvSpPr txBox="1"/>
          <p:nvPr/>
        </p:nvSpPr>
        <p:spPr>
          <a:xfrm>
            <a:off x="10086164" y="1575186"/>
            <a:ext cx="4205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spc="300" dirty="0" err="1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Проактивное</a:t>
            </a:r>
            <a:r>
              <a:rPr lang="ru-RU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 обучение</a:t>
            </a:r>
            <a:endParaRPr lang="en-US" sz="2400" spc="300" dirty="0">
              <a:solidFill>
                <a:schemeClr val="bg1">
                  <a:lumMod val="65000"/>
                </a:schemeClr>
              </a:solidFill>
              <a:latin typeface="Poppins Light" pitchFamily="2" charset="77"/>
              <a:cs typeface="Poppins Light" pitchFamily="2" charset="77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2BE1925-0051-5644-BF61-0DD0636D5410}"/>
              </a:ext>
            </a:extLst>
          </p:cNvPr>
          <p:cNvSpPr txBox="1"/>
          <p:nvPr/>
        </p:nvSpPr>
        <p:spPr>
          <a:xfrm>
            <a:off x="2600704" y="2885334"/>
            <a:ext cx="631153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ru-RU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Прием заявок на 30 рабочих мест </a:t>
            </a:r>
            <a:endParaRPr lang="en-US" sz="3200" b="1" dirty="0">
              <a:solidFill>
                <a:schemeClr val="tx2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537A5283-53E8-DF46-B934-88EFD35B0252}"/>
              </a:ext>
            </a:extLst>
          </p:cNvPr>
          <p:cNvSpPr txBox="1">
            <a:spLocks/>
          </p:cNvSpPr>
          <p:nvPr/>
        </p:nvSpPr>
        <p:spPr>
          <a:xfrm>
            <a:off x="2604944" y="3505520"/>
            <a:ext cx="9291780" cy="1088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ru-RU" sz="3200" dirty="0"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Подать заявку по электронной почте </a:t>
            </a:r>
          </a:p>
          <a:p>
            <a:pPr algn="l">
              <a:lnSpc>
                <a:spcPts val="3500"/>
              </a:lnSpc>
            </a:pPr>
            <a:r>
              <a:rPr lang="en-US" sz="3200" dirty="0"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  <a:hlinkClick r:id="rId2"/>
              </a:rPr>
              <a:t>beautyforum20@mail.ru</a:t>
            </a:r>
            <a:r>
              <a:rPr lang="en-US" sz="3200" dirty="0"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ru-RU" sz="3200" dirty="0"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до 01 декабря 2020</a:t>
            </a:r>
            <a:endParaRPr lang="en-US" sz="3200" dirty="0">
              <a:latin typeface="Lato Light" panose="020F0502020204030203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65B2BDD-F5BA-8045-A118-5825978548D9}"/>
              </a:ext>
            </a:extLst>
          </p:cNvPr>
          <p:cNvSpPr txBox="1"/>
          <p:nvPr/>
        </p:nvSpPr>
        <p:spPr>
          <a:xfrm>
            <a:off x="2600704" y="5624770"/>
            <a:ext cx="772756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ru-RU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Стажировки по всем </a:t>
            </a:r>
            <a:r>
              <a:rPr lang="ru-RU" sz="3200" b="1" dirty="0" err="1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бьютинаправлениям</a:t>
            </a:r>
            <a:endParaRPr lang="en-US" sz="3200" b="1" dirty="0">
              <a:solidFill>
                <a:schemeClr val="tx2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12FF079E-996F-7C47-9EAA-91B15AB58D79}"/>
              </a:ext>
            </a:extLst>
          </p:cNvPr>
          <p:cNvSpPr txBox="1">
            <a:spLocks/>
          </p:cNvSpPr>
          <p:nvPr/>
        </p:nvSpPr>
        <p:spPr>
          <a:xfrm>
            <a:off x="2604944" y="6244956"/>
            <a:ext cx="8279913" cy="99001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ru-RU" sz="3200" dirty="0"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Пройти тестирование и определить профессиональную область;</a:t>
            </a:r>
            <a:endParaRPr lang="en-US" sz="3200" dirty="0">
              <a:latin typeface="Lato Light" panose="020F0502020204030203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17B2F33-6883-6044-87D8-F3ADA764C354}"/>
              </a:ext>
            </a:extLst>
          </p:cNvPr>
          <p:cNvSpPr txBox="1"/>
          <p:nvPr/>
        </p:nvSpPr>
        <p:spPr>
          <a:xfrm>
            <a:off x="2534541" y="7958347"/>
            <a:ext cx="52540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ru-RU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Компетенции из первых рук</a:t>
            </a:r>
            <a:endParaRPr lang="en-US" sz="3200" b="1" dirty="0">
              <a:solidFill>
                <a:schemeClr val="tx2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40CE4FD9-5AA5-584A-8381-FB2FD10D2636}"/>
              </a:ext>
            </a:extLst>
          </p:cNvPr>
          <p:cNvSpPr txBox="1">
            <a:spLocks/>
          </p:cNvSpPr>
          <p:nvPr/>
        </p:nvSpPr>
        <p:spPr>
          <a:xfrm>
            <a:off x="2600704" y="8708748"/>
            <a:ext cx="8279913" cy="143885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ru-RU" sz="3200" dirty="0"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Совместно с куратором компании сформировать программу и пройти обучение по выбранной технологии</a:t>
            </a:r>
            <a:endParaRPr lang="en-US" sz="3200" dirty="0">
              <a:latin typeface="Lato Light" panose="020F0502020204030203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B224227-5415-D044-B94A-53E926352C8C}"/>
              </a:ext>
            </a:extLst>
          </p:cNvPr>
          <p:cNvSpPr txBox="1"/>
          <p:nvPr/>
        </p:nvSpPr>
        <p:spPr>
          <a:xfrm>
            <a:off x="2600704" y="10815865"/>
            <a:ext cx="1046652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ru-RU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Итог освоения программы – конкретный результат</a:t>
            </a:r>
            <a:endParaRPr lang="en-US" sz="3200" b="1" dirty="0">
              <a:solidFill>
                <a:schemeClr val="tx2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B53296FC-68C2-6B42-8E65-391F5BC024DD}"/>
              </a:ext>
            </a:extLst>
          </p:cNvPr>
          <p:cNvSpPr txBox="1">
            <a:spLocks/>
          </p:cNvSpPr>
          <p:nvPr/>
        </p:nvSpPr>
        <p:spPr>
          <a:xfrm>
            <a:off x="2604944" y="11415140"/>
            <a:ext cx="8279913" cy="188769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ru-RU" sz="3200" dirty="0"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Разработать занятие по теме Программы с применением данной технологии и провести его элемент в режиме трансляции лучшего опыта</a:t>
            </a:r>
            <a:endParaRPr lang="en-US" sz="3200" dirty="0">
              <a:latin typeface="Lato Light" panose="020F0502020204030203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5" name="Freeform 756">
            <a:extLst>
              <a:ext uri="{FF2B5EF4-FFF2-40B4-BE49-F238E27FC236}">
                <a16:creationId xmlns:a16="http://schemas.microsoft.com/office/drawing/2014/main" id="{0172FCAA-2F6A-3F44-BDB4-7FE1A94C2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12129" y="4857980"/>
            <a:ext cx="897872" cy="897874"/>
          </a:xfrm>
          <a:custGeom>
            <a:avLst/>
            <a:gdLst>
              <a:gd name="T0" fmla="*/ 9383 w 306026"/>
              <a:gd name="T1" fmla="*/ 282598 h 305668"/>
              <a:gd name="T2" fmla="*/ 27066 w 306026"/>
              <a:gd name="T3" fmla="*/ 250157 h 305668"/>
              <a:gd name="T4" fmla="*/ 90942 w 306026"/>
              <a:gd name="T5" fmla="*/ 269261 h 305668"/>
              <a:gd name="T6" fmla="*/ 27066 w 306026"/>
              <a:gd name="T7" fmla="*/ 296656 h 305668"/>
              <a:gd name="T8" fmla="*/ 119451 w 306026"/>
              <a:gd name="T9" fmla="*/ 282598 h 305668"/>
              <a:gd name="T10" fmla="*/ 276073 w 306026"/>
              <a:gd name="T11" fmla="*/ 273227 h 305668"/>
              <a:gd name="T12" fmla="*/ 144352 w 306026"/>
              <a:gd name="T13" fmla="*/ 250157 h 305668"/>
              <a:gd name="T14" fmla="*/ 27066 w 306026"/>
              <a:gd name="T15" fmla="*/ 250157 h 305668"/>
              <a:gd name="T16" fmla="*/ 94551 w 306026"/>
              <a:gd name="T17" fmla="*/ 240785 h 305668"/>
              <a:gd name="T18" fmla="*/ 188749 w 306026"/>
              <a:gd name="T19" fmla="*/ 69367 h 305668"/>
              <a:gd name="T20" fmla="*/ 188749 w 306026"/>
              <a:gd name="T21" fmla="*/ 69367 h 305668"/>
              <a:gd name="T22" fmla="*/ 184068 w 306026"/>
              <a:gd name="T23" fmla="*/ 189778 h 305668"/>
              <a:gd name="T24" fmla="*/ 184068 w 306026"/>
              <a:gd name="T25" fmla="*/ 59965 h 305668"/>
              <a:gd name="T26" fmla="*/ 83003 w 306026"/>
              <a:gd name="T27" fmla="*/ 55511 h 305668"/>
              <a:gd name="T28" fmla="*/ 94551 w 306026"/>
              <a:gd name="T29" fmla="*/ 208344 h 305668"/>
              <a:gd name="T30" fmla="*/ 48358 w 306026"/>
              <a:gd name="T31" fmla="*/ 208344 h 305668"/>
              <a:gd name="T32" fmla="*/ 59906 w 306026"/>
              <a:gd name="T33" fmla="*/ 55511 h 305668"/>
              <a:gd name="T34" fmla="*/ 71454 w 306026"/>
              <a:gd name="T35" fmla="*/ 12256 h 305668"/>
              <a:gd name="T36" fmla="*/ 81920 w 306026"/>
              <a:gd name="T37" fmla="*/ 46499 h 305668"/>
              <a:gd name="T38" fmla="*/ 149044 w 306026"/>
              <a:gd name="T39" fmla="*/ 9372 h 305668"/>
              <a:gd name="T40" fmla="*/ 167088 w 306026"/>
              <a:gd name="T41" fmla="*/ 39290 h 305668"/>
              <a:gd name="T42" fmla="*/ 149044 w 306026"/>
              <a:gd name="T43" fmla="*/ 68848 h 305668"/>
              <a:gd name="T44" fmla="*/ 162396 w 306026"/>
              <a:gd name="T45" fmla="*/ 78220 h 305668"/>
              <a:gd name="T46" fmla="*/ 162396 w 306026"/>
              <a:gd name="T47" fmla="*/ 103091 h 305668"/>
              <a:gd name="T48" fmla="*/ 149044 w 306026"/>
              <a:gd name="T49" fmla="*/ 112463 h 305668"/>
              <a:gd name="T50" fmla="*/ 167088 w 306026"/>
              <a:gd name="T51" fmla="*/ 142381 h 305668"/>
              <a:gd name="T52" fmla="*/ 149044 w 306026"/>
              <a:gd name="T53" fmla="*/ 171938 h 305668"/>
              <a:gd name="T54" fmla="*/ 162396 w 306026"/>
              <a:gd name="T55" fmla="*/ 181310 h 305668"/>
              <a:gd name="T56" fmla="*/ 162396 w 306026"/>
              <a:gd name="T57" fmla="*/ 206542 h 305668"/>
              <a:gd name="T58" fmla="*/ 149044 w 306026"/>
              <a:gd name="T59" fmla="*/ 215553 h 305668"/>
              <a:gd name="T60" fmla="*/ 180440 w 306026"/>
              <a:gd name="T61" fmla="*/ 219158 h 305668"/>
              <a:gd name="T62" fmla="*/ 185132 w 306026"/>
              <a:gd name="T63" fmla="*/ 35686 h 305668"/>
              <a:gd name="T64" fmla="*/ 149044 w 306026"/>
              <a:gd name="T65" fmla="*/ 9372 h 305668"/>
              <a:gd name="T66" fmla="*/ 189823 w 306026"/>
              <a:gd name="T67" fmla="*/ 4686 h 305668"/>
              <a:gd name="T68" fmla="*/ 189823 w 306026"/>
              <a:gd name="T69" fmla="*/ 223844 h 305668"/>
              <a:gd name="T70" fmla="*/ 306026 w 306026"/>
              <a:gd name="T71" fmla="*/ 245471 h 305668"/>
              <a:gd name="T72" fmla="*/ 294117 w 306026"/>
              <a:gd name="T73" fmla="*/ 296656 h 305668"/>
              <a:gd name="T74" fmla="*/ 301335 w 306026"/>
              <a:gd name="T75" fmla="*/ 305668 h 305668"/>
              <a:gd name="T76" fmla="*/ 0 w 306026"/>
              <a:gd name="T77" fmla="*/ 263855 h 305668"/>
              <a:gd name="T78" fmla="*/ 38975 w 306026"/>
              <a:gd name="T79" fmla="*/ 41813 h 305668"/>
              <a:gd name="T80" fmla="*/ 39697 w 306026"/>
              <a:gd name="T81" fmla="*/ 39290 h 305668"/>
              <a:gd name="T82" fmla="*/ 102851 w 306026"/>
              <a:gd name="T83" fmla="*/ 39290 h 305668"/>
              <a:gd name="T84" fmla="*/ 103934 w 306026"/>
              <a:gd name="T85" fmla="*/ 240785 h 305668"/>
              <a:gd name="T86" fmla="*/ 144352 w 306026"/>
              <a:gd name="T87" fmla="*/ 0 h 3056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06026" h="305668">
                <a:moveTo>
                  <a:pt x="17683" y="251599"/>
                </a:moveTo>
                <a:cubicBezTo>
                  <a:pt x="12631" y="253401"/>
                  <a:pt x="9383" y="258448"/>
                  <a:pt x="9383" y="263855"/>
                </a:cubicBezTo>
                <a:lnTo>
                  <a:pt x="9383" y="282598"/>
                </a:lnTo>
                <a:cubicBezTo>
                  <a:pt x="9383" y="288366"/>
                  <a:pt x="12631" y="293052"/>
                  <a:pt x="17683" y="295214"/>
                </a:cubicBezTo>
                <a:cubicBezTo>
                  <a:pt x="23457" y="282959"/>
                  <a:pt x="23457" y="263855"/>
                  <a:pt x="17683" y="251599"/>
                </a:cubicBezTo>
                <a:close/>
                <a:moveTo>
                  <a:pt x="27066" y="250157"/>
                </a:moveTo>
                <a:cubicBezTo>
                  <a:pt x="28871" y="254843"/>
                  <a:pt x="29953" y="259169"/>
                  <a:pt x="30675" y="264215"/>
                </a:cubicBezTo>
                <a:lnTo>
                  <a:pt x="86611" y="264215"/>
                </a:lnTo>
                <a:cubicBezTo>
                  <a:pt x="89138" y="264215"/>
                  <a:pt x="90942" y="266378"/>
                  <a:pt x="90942" y="269261"/>
                </a:cubicBezTo>
                <a:cubicBezTo>
                  <a:pt x="90942" y="271424"/>
                  <a:pt x="89138" y="273587"/>
                  <a:pt x="86611" y="273587"/>
                </a:cubicBezTo>
                <a:lnTo>
                  <a:pt x="31397" y="273587"/>
                </a:lnTo>
                <a:cubicBezTo>
                  <a:pt x="31397" y="281877"/>
                  <a:pt x="29953" y="289447"/>
                  <a:pt x="27066" y="296656"/>
                </a:cubicBezTo>
                <a:lnTo>
                  <a:pt x="282569" y="296656"/>
                </a:lnTo>
                <a:cubicBezTo>
                  <a:pt x="280043" y="291970"/>
                  <a:pt x="278239" y="287645"/>
                  <a:pt x="276795" y="282598"/>
                </a:cubicBezTo>
                <a:lnTo>
                  <a:pt x="119451" y="282598"/>
                </a:lnTo>
                <a:cubicBezTo>
                  <a:pt x="116925" y="282598"/>
                  <a:pt x="114760" y="280436"/>
                  <a:pt x="114760" y="277912"/>
                </a:cubicBezTo>
                <a:cubicBezTo>
                  <a:pt x="114760" y="275389"/>
                  <a:pt x="116925" y="273227"/>
                  <a:pt x="119451" y="273227"/>
                </a:cubicBezTo>
                <a:lnTo>
                  <a:pt x="276073" y="273227"/>
                </a:lnTo>
                <a:cubicBezTo>
                  <a:pt x="276073" y="265296"/>
                  <a:pt x="278239" y="257006"/>
                  <a:pt x="282569" y="250157"/>
                </a:cubicBezTo>
                <a:lnTo>
                  <a:pt x="185132" y="250157"/>
                </a:lnTo>
                <a:lnTo>
                  <a:pt x="144352" y="250157"/>
                </a:lnTo>
                <a:lnTo>
                  <a:pt x="99242" y="250157"/>
                </a:lnTo>
                <a:lnTo>
                  <a:pt x="43667" y="250157"/>
                </a:lnTo>
                <a:lnTo>
                  <a:pt x="27066" y="250157"/>
                </a:lnTo>
                <a:close/>
                <a:moveTo>
                  <a:pt x="48358" y="217716"/>
                </a:moveTo>
                <a:lnTo>
                  <a:pt x="48358" y="240785"/>
                </a:lnTo>
                <a:lnTo>
                  <a:pt x="94551" y="240785"/>
                </a:lnTo>
                <a:lnTo>
                  <a:pt x="94551" y="217716"/>
                </a:lnTo>
                <a:lnTo>
                  <a:pt x="48358" y="217716"/>
                </a:lnTo>
                <a:close/>
                <a:moveTo>
                  <a:pt x="188749" y="69367"/>
                </a:moveTo>
                <a:lnTo>
                  <a:pt x="188749" y="180015"/>
                </a:lnTo>
                <a:cubicBezTo>
                  <a:pt x="217193" y="177846"/>
                  <a:pt x="239516" y="153619"/>
                  <a:pt x="239516" y="124691"/>
                </a:cubicBezTo>
                <a:cubicBezTo>
                  <a:pt x="239516" y="95763"/>
                  <a:pt x="217193" y="71898"/>
                  <a:pt x="188749" y="69367"/>
                </a:cubicBezTo>
                <a:close/>
                <a:moveTo>
                  <a:pt x="184068" y="59965"/>
                </a:moveTo>
                <a:cubicBezTo>
                  <a:pt x="220073" y="59965"/>
                  <a:pt x="248877" y="88893"/>
                  <a:pt x="248877" y="124691"/>
                </a:cubicBezTo>
                <a:cubicBezTo>
                  <a:pt x="248877" y="160489"/>
                  <a:pt x="220073" y="189778"/>
                  <a:pt x="184068" y="189778"/>
                </a:cubicBezTo>
                <a:cubicBezTo>
                  <a:pt x="181548" y="189778"/>
                  <a:pt x="179387" y="187609"/>
                  <a:pt x="179387" y="185078"/>
                </a:cubicBezTo>
                <a:lnTo>
                  <a:pt x="179387" y="64666"/>
                </a:lnTo>
                <a:cubicBezTo>
                  <a:pt x="179387" y="62135"/>
                  <a:pt x="181548" y="59965"/>
                  <a:pt x="184068" y="59965"/>
                </a:cubicBezTo>
                <a:close/>
                <a:moveTo>
                  <a:pt x="94551" y="49743"/>
                </a:moveTo>
                <a:lnTo>
                  <a:pt x="85168" y="55150"/>
                </a:lnTo>
                <a:cubicBezTo>
                  <a:pt x="84446" y="55511"/>
                  <a:pt x="83724" y="55511"/>
                  <a:pt x="83003" y="55511"/>
                </a:cubicBezTo>
                <a:lnTo>
                  <a:pt x="76146" y="55511"/>
                </a:lnTo>
                <a:lnTo>
                  <a:pt x="76146" y="208344"/>
                </a:lnTo>
                <a:lnTo>
                  <a:pt x="94551" y="208344"/>
                </a:lnTo>
                <a:lnTo>
                  <a:pt x="94551" y="49743"/>
                </a:lnTo>
                <a:close/>
                <a:moveTo>
                  <a:pt x="48358" y="49743"/>
                </a:moveTo>
                <a:lnTo>
                  <a:pt x="48358" y="208344"/>
                </a:lnTo>
                <a:lnTo>
                  <a:pt x="66763" y="208344"/>
                </a:lnTo>
                <a:lnTo>
                  <a:pt x="66763" y="55511"/>
                </a:lnTo>
                <a:lnTo>
                  <a:pt x="59906" y="55511"/>
                </a:lnTo>
                <a:cubicBezTo>
                  <a:pt x="58824" y="55511"/>
                  <a:pt x="58102" y="55511"/>
                  <a:pt x="57380" y="55150"/>
                </a:cubicBezTo>
                <a:lnTo>
                  <a:pt x="48358" y="49743"/>
                </a:lnTo>
                <a:close/>
                <a:moveTo>
                  <a:pt x="71454" y="12256"/>
                </a:moveTo>
                <a:lnTo>
                  <a:pt x="50523" y="40372"/>
                </a:lnTo>
                <a:lnTo>
                  <a:pt x="60989" y="46499"/>
                </a:lnTo>
                <a:lnTo>
                  <a:pt x="81920" y="46499"/>
                </a:lnTo>
                <a:lnTo>
                  <a:pt x="92385" y="40372"/>
                </a:lnTo>
                <a:lnTo>
                  <a:pt x="71454" y="12256"/>
                </a:lnTo>
                <a:close/>
                <a:moveTo>
                  <a:pt x="149044" y="9372"/>
                </a:moveTo>
                <a:lnTo>
                  <a:pt x="149044" y="34604"/>
                </a:lnTo>
                <a:lnTo>
                  <a:pt x="162396" y="34604"/>
                </a:lnTo>
                <a:cubicBezTo>
                  <a:pt x="164922" y="34604"/>
                  <a:pt x="167088" y="36407"/>
                  <a:pt x="167088" y="39290"/>
                </a:cubicBezTo>
                <a:cubicBezTo>
                  <a:pt x="167088" y="41813"/>
                  <a:pt x="164922" y="43616"/>
                  <a:pt x="162396" y="43616"/>
                </a:cubicBezTo>
                <a:lnTo>
                  <a:pt x="149044" y="43616"/>
                </a:lnTo>
                <a:lnTo>
                  <a:pt x="149044" y="68848"/>
                </a:lnTo>
                <a:lnTo>
                  <a:pt x="162396" y="68848"/>
                </a:lnTo>
                <a:cubicBezTo>
                  <a:pt x="164922" y="68848"/>
                  <a:pt x="167088" y="71010"/>
                  <a:pt x="167088" y="73534"/>
                </a:cubicBezTo>
                <a:cubicBezTo>
                  <a:pt x="167088" y="76057"/>
                  <a:pt x="164922" y="78220"/>
                  <a:pt x="162396" y="78220"/>
                </a:cubicBezTo>
                <a:lnTo>
                  <a:pt x="149044" y="78220"/>
                </a:lnTo>
                <a:lnTo>
                  <a:pt x="149044" y="103091"/>
                </a:lnTo>
                <a:lnTo>
                  <a:pt x="162396" y="103091"/>
                </a:lnTo>
                <a:cubicBezTo>
                  <a:pt x="164922" y="103091"/>
                  <a:pt x="167088" y="105254"/>
                  <a:pt x="167088" y="107777"/>
                </a:cubicBezTo>
                <a:cubicBezTo>
                  <a:pt x="167088" y="110300"/>
                  <a:pt x="164922" y="112463"/>
                  <a:pt x="162396" y="112463"/>
                </a:cubicBezTo>
                <a:lnTo>
                  <a:pt x="149044" y="112463"/>
                </a:lnTo>
                <a:lnTo>
                  <a:pt x="149044" y="137695"/>
                </a:lnTo>
                <a:lnTo>
                  <a:pt x="162396" y="137695"/>
                </a:lnTo>
                <a:cubicBezTo>
                  <a:pt x="164922" y="137695"/>
                  <a:pt x="167088" y="139858"/>
                  <a:pt x="167088" y="142381"/>
                </a:cubicBezTo>
                <a:cubicBezTo>
                  <a:pt x="167088" y="144904"/>
                  <a:pt x="164922" y="146706"/>
                  <a:pt x="162396" y="146706"/>
                </a:cubicBezTo>
                <a:lnTo>
                  <a:pt x="149044" y="146706"/>
                </a:lnTo>
                <a:lnTo>
                  <a:pt x="149044" y="171938"/>
                </a:lnTo>
                <a:lnTo>
                  <a:pt x="162396" y="171938"/>
                </a:lnTo>
                <a:cubicBezTo>
                  <a:pt x="164922" y="171938"/>
                  <a:pt x="167088" y="174101"/>
                  <a:pt x="167088" y="176624"/>
                </a:cubicBezTo>
                <a:cubicBezTo>
                  <a:pt x="167088" y="179147"/>
                  <a:pt x="164922" y="181310"/>
                  <a:pt x="162396" y="181310"/>
                </a:cubicBezTo>
                <a:lnTo>
                  <a:pt x="149044" y="181310"/>
                </a:lnTo>
                <a:lnTo>
                  <a:pt x="149044" y="206542"/>
                </a:lnTo>
                <a:lnTo>
                  <a:pt x="162396" y="206542"/>
                </a:lnTo>
                <a:cubicBezTo>
                  <a:pt x="164922" y="206542"/>
                  <a:pt x="167088" y="208344"/>
                  <a:pt x="167088" y="211228"/>
                </a:cubicBezTo>
                <a:cubicBezTo>
                  <a:pt x="167088" y="213751"/>
                  <a:pt x="164922" y="215553"/>
                  <a:pt x="162396" y="215553"/>
                </a:cubicBezTo>
                <a:lnTo>
                  <a:pt x="149044" y="215553"/>
                </a:lnTo>
                <a:lnTo>
                  <a:pt x="149044" y="240785"/>
                </a:lnTo>
                <a:lnTo>
                  <a:pt x="180440" y="240785"/>
                </a:lnTo>
                <a:lnTo>
                  <a:pt x="180440" y="219158"/>
                </a:lnTo>
                <a:cubicBezTo>
                  <a:pt x="180440" y="216635"/>
                  <a:pt x="182605" y="214833"/>
                  <a:pt x="185132" y="214833"/>
                </a:cubicBezTo>
                <a:cubicBezTo>
                  <a:pt x="234933" y="214833"/>
                  <a:pt x="274991" y="174461"/>
                  <a:pt x="274991" y="125079"/>
                </a:cubicBezTo>
                <a:cubicBezTo>
                  <a:pt x="274991" y="75696"/>
                  <a:pt x="234933" y="35686"/>
                  <a:pt x="185132" y="35686"/>
                </a:cubicBezTo>
                <a:cubicBezTo>
                  <a:pt x="182605" y="35686"/>
                  <a:pt x="180440" y="33523"/>
                  <a:pt x="180440" y="31000"/>
                </a:cubicBezTo>
                <a:lnTo>
                  <a:pt x="180440" y="9372"/>
                </a:lnTo>
                <a:lnTo>
                  <a:pt x="149044" y="9372"/>
                </a:lnTo>
                <a:close/>
                <a:moveTo>
                  <a:pt x="144352" y="0"/>
                </a:moveTo>
                <a:lnTo>
                  <a:pt x="185132" y="0"/>
                </a:lnTo>
                <a:cubicBezTo>
                  <a:pt x="187658" y="0"/>
                  <a:pt x="189823" y="2163"/>
                  <a:pt x="189823" y="4686"/>
                </a:cubicBezTo>
                <a:lnTo>
                  <a:pt x="189823" y="26314"/>
                </a:lnTo>
                <a:cubicBezTo>
                  <a:pt x="242151" y="28837"/>
                  <a:pt x="284013" y="72092"/>
                  <a:pt x="284013" y="125079"/>
                </a:cubicBezTo>
                <a:cubicBezTo>
                  <a:pt x="284013" y="178066"/>
                  <a:pt x="242151" y="221321"/>
                  <a:pt x="189823" y="223844"/>
                </a:cubicBezTo>
                <a:lnTo>
                  <a:pt x="189823" y="240785"/>
                </a:lnTo>
                <a:lnTo>
                  <a:pt x="301335" y="240785"/>
                </a:lnTo>
                <a:cubicBezTo>
                  <a:pt x="303861" y="240785"/>
                  <a:pt x="306026" y="242948"/>
                  <a:pt x="306026" y="245471"/>
                </a:cubicBezTo>
                <a:cubicBezTo>
                  <a:pt x="306026" y="247995"/>
                  <a:pt x="303861" y="250157"/>
                  <a:pt x="301335" y="250157"/>
                </a:cubicBezTo>
                <a:lnTo>
                  <a:pt x="294117" y="250157"/>
                </a:lnTo>
                <a:cubicBezTo>
                  <a:pt x="282208" y="263134"/>
                  <a:pt x="282208" y="283319"/>
                  <a:pt x="294117" y="296656"/>
                </a:cubicBezTo>
                <a:lnTo>
                  <a:pt x="301335" y="296656"/>
                </a:lnTo>
                <a:cubicBezTo>
                  <a:pt x="303861" y="296656"/>
                  <a:pt x="306026" y="298458"/>
                  <a:pt x="306026" y="301342"/>
                </a:cubicBezTo>
                <a:cubicBezTo>
                  <a:pt x="306026" y="303865"/>
                  <a:pt x="303861" y="305668"/>
                  <a:pt x="301335" y="305668"/>
                </a:cubicBezTo>
                <a:lnTo>
                  <a:pt x="23457" y="305668"/>
                </a:lnTo>
                <a:cubicBezTo>
                  <a:pt x="10466" y="305668"/>
                  <a:pt x="0" y="295214"/>
                  <a:pt x="0" y="282598"/>
                </a:cubicBezTo>
                <a:lnTo>
                  <a:pt x="0" y="263855"/>
                </a:lnTo>
                <a:cubicBezTo>
                  <a:pt x="0" y="251239"/>
                  <a:pt x="10466" y="240785"/>
                  <a:pt x="23457" y="240785"/>
                </a:cubicBezTo>
                <a:lnTo>
                  <a:pt x="38975" y="240785"/>
                </a:lnTo>
                <a:lnTo>
                  <a:pt x="38975" y="41813"/>
                </a:lnTo>
                <a:cubicBezTo>
                  <a:pt x="38975" y="41453"/>
                  <a:pt x="38975" y="41093"/>
                  <a:pt x="38975" y="40732"/>
                </a:cubicBezTo>
                <a:cubicBezTo>
                  <a:pt x="38975" y="40732"/>
                  <a:pt x="38975" y="40732"/>
                  <a:pt x="39336" y="40732"/>
                </a:cubicBezTo>
                <a:cubicBezTo>
                  <a:pt x="39336" y="40011"/>
                  <a:pt x="39336" y="39651"/>
                  <a:pt x="39697" y="39290"/>
                </a:cubicBezTo>
                <a:lnTo>
                  <a:pt x="67485" y="2163"/>
                </a:lnTo>
                <a:cubicBezTo>
                  <a:pt x="69650" y="-360"/>
                  <a:pt x="73259" y="-360"/>
                  <a:pt x="75063" y="2163"/>
                </a:cubicBezTo>
                <a:lnTo>
                  <a:pt x="102851" y="39290"/>
                </a:lnTo>
                <a:cubicBezTo>
                  <a:pt x="103212" y="39651"/>
                  <a:pt x="103573" y="40011"/>
                  <a:pt x="103573" y="40732"/>
                </a:cubicBezTo>
                <a:cubicBezTo>
                  <a:pt x="103934" y="41093"/>
                  <a:pt x="103934" y="41453"/>
                  <a:pt x="103934" y="41813"/>
                </a:cubicBezTo>
                <a:lnTo>
                  <a:pt x="103934" y="240785"/>
                </a:lnTo>
                <a:lnTo>
                  <a:pt x="139661" y="240785"/>
                </a:lnTo>
                <a:lnTo>
                  <a:pt x="139661" y="4686"/>
                </a:lnTo>
                <a:cubicBezTo>
                  <a:pt x="139661" y="2163"/>
                  <a:pt x="141826" y="0"/>
                  <a:pt x="14435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6" name="Freeform 760">
            <a:extLst>
              <a:ext uri="{FF2B5EF4-FFF2-40B4-BE49-F238E27FC236}">
                <a16:creationId xmlns:a16="http://schemas.microsoft.com/office/drawing/2014/main" id="{98C824D0-26AA-6145-A45A-5072DF704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62389" y="3549299"/>
            <a:ext cx="897872" cy="786216"/>
          </a:xfrm>
          <a:custGeom>
            <a:avLst/>
            <a:gdLst>
              <a:gd name="T0" fmla="*/ 29805 w 306027"/>
              <a:gd name="T1" fmla="*/ 186710 h 267856"/>
              <a:gd name="T2" fmla="*/ 19050 w 306027"/>
              <a:gd name="T3" fmla="*/ 186710 h 267856"/>
              <a:gd name="T4" fmla="*/ 276074 w 306027"/>
              <a:gd name="T5" fmla="*/ 180535 h 267856"/>
              <a:gd name="T6" fmla="*/ 215807 w 306027"/>
              <a:gd name="T7" fmla="*/ 201649 h 267856"/>
              <a:gd name="T8" fmla="*/ 215085 w 306027"/>
              <a:gd name="T9" fmla="*/ 213101 h 267856"/>
              <a:gd name="T10" fmla="*/ 273187 w 306027"/>
              <a:gd name="T11" fmla="*/ 193060 h 267856"/>
              <a:gd name="T12" fmla="*/ 276074 w 306027"/>
              <a:gd name="T13" fmla="*/ 180535 h 267856"/>
              <a:gd name="T14" fmla="*/ 48358 w 306027"/>
              <a:gd name="T15" fmla="*/ 246026 h 267856"/>
              <a:gd name="T16" fmla="*/ 296644 w 306027"/>
              <a:gd name="T17" fmla="*/ 200934 h 267856"/>
              <a:gd name="T18" fmla="*/ 273909 w 306027"/>
              <a:gd name="T19" fmla="*/ 202723 h 267856"/>
              <a:gd name="T20" fmla="*/ 168532 w 306027"/>
              <a:gd name="T21" fmla="*/ 230279 h 267856"/>
              <a:gd name="T22" fmla="*/ 123422 w 306027"/>
              <a:gd name="T23" fmla="*/ 222048 h 267856"/>
              <a:gd name="T24" fmla="*/ 198124 w 306027"/>
              <a:gd name="T25" fmla="*/ 217038 h 267856"/>
              <a:gd name="T26" fmla="*/ 206785 w 306027"/>
              <a:gd name="T27" fmla="*/ 208449 h 267856"/>
              <a:gd name="T28" fmla="*/ 194876 w 306027"/>
              <a:gd name="T29" fmla="*/ 192702 h 267856"/>
              <a:gd name="T30" fmla="*/ 48358 w 306027"/>
              <a:gd name="T31" fmla="*/ 171230 h 267856"/>
              <a:gd name="T32" fmla="*/ 9383 w 306027"/>
              <a:gd name="T33" fmla="*/ 244952 h 267856"/>
              <a:gd name="T34" fmla="*/ 38975 w 306027"/>
              <a:gd name="T35" fmla="*/ 171230 h 267856"/>
              <a:gd name="T36" fmla="*/ 4692 w 306027"/>
              <a:gd name="T37" fmla="*/ 161925 h 267856"/>
              <a:gd name="T38" fmla="*/ 136413 w 306027"/>
              <a:gd name="T39" fmla="*/ 175166 h 267856"/>
              <a:gd name="T40" fmla="*/ 210033 w 306027"/>
              <a:gd name="T41" fmla="*/ 189481 h 267856"/>
              <a:gd name="T42" fmla="*/ 249730 w 306027"/>
              <a:gd name="T43" fmla="*/ 179461 h 267856"/>
              <a:gd name="T44" fmla="*/ 287622 w 306027"/>
              <a:gd name="T45" fmla="*/ 184829 h 267856"/>
              <a:gd name="T46" fmla="*/ 300253 w 306027"/>
              <a:gd name="T47" fmla="*/ 189481 h 267856"/>
              <a:gd name="T48" fmla="*/ 294840 w 306027"/>
              <a:gd name="T49" fmla="*/ 218112 h 267856"/>
              <a:gd name="T50" fmla="*/ 42945 w 306027"/>
              <a:gd name="T51" fmla="*/ 253899 h 267856"/>
              <a:gd name="T52" fmla="*/ 0 w 306027"/>
              <a:gd name="T53" fmla="*/ 249247 h 267856"/>
              <a:gd name="T54" fmla="*/ 4692 w 306027"/>
              <a:gd name="T55" fmla="*/ 161925 h 267856"/>
              <a:gd name="T56" fmla="*/ 178636 w 306027"/>
              <a:gd name="T57" fmla="*/ 143471 h 267856"/>
              <a:gd name="T58" fmla="*/ 202455 w 306027"/>
              <a:gd name="T59" fmla="*/ 143471 h 267856"/>
              <a:gd name="T60" fmla="*/ 232769 w 306027"/>
              <a:gd name="T61" fmla="*/ 97330 h 267856"/>
              <a:gd name="T62" fmla="*/ 195237 w 306027"/>
              <a:gd name="T63" fmla="*/ 122563 h 267856"/>
              <a:gd name="T64" fmla="*/ 232769 w 306027"/>
              <a:gd name="T65" fmla="*/ 109586 h 267856"/>
              <a:gd name="T66" fmla="*/ 73259 w 306027"/>
              <a:gd name="T67" fmla="*/ 97330 h 267856"/>
              <a:gd name="T68" fmla="*/ 153014 w 306027"/>
              <a:gd name="T69" fmla="*/ 134099 h 267856"/>
              <a:gd name="T70" fmla="*/ 185854 w 306027"/>
              <a:gd name="T71" fmla="*/ 122563 h 267856"/>
              <a:gd name="T72" fmla="*/ 153014 w 306027"/>
              <a:gd name="T73" fmla="*/ 115354 h 267856"/>
              <a:gd name="T74" fmla="*/ 232769 w 306027"/>
              <a:gd name="T75" fmla="*/ 63805 h 267856"/>
              <a:gd name="T76" fmla="*/ 195237 w 306027"/>
              <a:gd name="T77" fmla="*/ 102376 h 267856"/>
              <a:gd name="T78" fmla="*/ 232769 w 306027"/>
              <a:gd name="T79" fmla="*/ 63805 h 267856"/>
              <a:gd name="T80" fmla="*/ 73259 w 306027"/>
              <a:gd name="T81" fmla="*/ 81829 h 267856"/>
              <a:gd name="T82" fmla="*/ 185854 w 306027"/>
              <a:gd name="T83" fmla="*/ 103818 h 267856"/>
              <a:gd name="T84" fmla="*/ 154096 w 306027"/>
              <a:gd name="T85" fmla="*/ 83271 h 267856"/>
              <a:gd name="T86" fmla="*/ 151931 w 306027"/>
              <a:gd name="T87" fmla="*/ 83271 h 267856"/>
              <a:gd name="T88" fmla="*/ 153014 w 306027"/>
              <a:gd name="T89" fmla="*/ 9373 h 267856"/>
              <a:gd name="T90" fmla="*/ 153014 w 306027"/>
              <a:gd name="T91" fmla="*/ 74259 h 267856"/>
              <a:gd name="T92" fmla="*/ 150127 w 306027"/>
              <a:gd name="T93" fmla="*/ 41455 h 267856"/>
              <a:gd name="T94" fmla="*/ 155901 w 306027"/>
              <a:gd name="T95" fmla="*/ 34246 h 267856"/>
              <a:gd name="T96" fmla="*/ 282209 w 306027"/>
              <a:gd name="T97" fmla="*/ 41816 h 267856"/>
              <a:gd name="T98" fmla="*/ 151931 w 306027"/>
              <a:gd name="T99" fmla="*/ 0 h 267856"/>
              <a:gd name="T100" fmla="*/ 302419 w 306027"/>
              <a:gd name="T101" fmla="*/ 37130 h 267856"/>
              <a:gd name="T102" fmla="*/ 302419 w 306027"/>
              <a:gd name="T103" fmla="*/ 46142 h 267856"/>
              <a:gd name="T104" fmla="*/ 242151 w 306027"/>
              <a:gd name="T105" fmla="*/ 109586 h 267856"/>
              <a:gd name="T106" fmla="*/ 211477 w 306027"/>
              <a:gd name="T107" fmla="*/ 143471 h 267856"/>
              <a:gd name="T108" fmla="*/ 169253 w 306027"/>
              <a:gd name="T109" fmla="*/ 143471 h 267856"/>
              <a:gd name="T110" fmla="*/ 153014 w 306027"/>
              <a:gd name="T111" fmla="*/ 143471 h 267856"/>
              <a:gd name="T112" fmla="*/ 64237 w 306027"/>
              <a:gd name="T113" fmla="*/ 61282 h 267856"/>
              <a:gd name="T114" fmla="*/ 0 w 306027"/>
              <a:gd name="T115" fmla="*/ 41816 h 267856"/>
              <a:gd name="T116" fmla="*/ 151931 w 306027"/>
              <a:gd name="T117" fmla="*/ 0 h 267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06027" h="267856">
                <a:moveTo>
                  <a:pt x="24428" y="180975"/>
                </a:moveTo>
                <a:cubicBezTo>
                  <a:pt x="27295" y="180975"/>
                  <a:pt x="29805" y="183484"/>
                  <a:pt x="29805" y="186710"/>
                </a:cubicBezTo>
                <a:cubicBezTo>
                  <a:pt x="29805" y="189578"/>
                  <a:pt x="27295" y="191729"/>
                  <a:pt x="24428" y="191729"/>
                </a:cubicBezTo>
                <a:cubicBezTo>
                  <a:pt x="21201" y="191729"/>
                  <a:pt x="19050" y="189578"/>
                  <a:pt x="19050" y="186710"/>
                </a:cubicBezTo>
                <a:cubicBezTo>
                  <a:pt x="19050" y="183484"/>
                  <a:pt x="21201" y="180975"/>
                  <a:pt x="24428" y="180975"/>
                </a:cubicBezTo>
                <a:close/>
                <a:moveTo>
                  <a:pt x="276074" y="180535"/>
                </a:moveTo>
                <a:cubicBezTo>
                  <a:pt x="273548" y="179461"/>
                  <a:pt x="262000" y="184113"/>
                  <a:pt x="253700" y="187692"/>
                </a:cubicBezTo>
                <a:cubicBezTo>
                  <a:pt x="243234" y="192344"/>
                  <a:pt x="230242" y="197713"/>
                  <a:pt x="215807" y="201649"/>
                </a:cubicBezTo>
                <a:cubicBezTo>
                  <a:pt x="216168" y="203797"/>
                  <a:pt x="216529" y="206302"/>
                  <a:pt x="216168" y="208807"/>
                </a:cubicBezTo>
                <a:cubicBezTo>
                  <a:pt x="215807" y="210238"/>
                  <a:pt x="215807" y="211670"/>
                  <a:pt x="215085" y="213101"/>
                </a:cubicBezTo>
                <a:cubicBezTo>
                  <a:pt x="239986" y="207017"/>
                  <a:pt x="257669" y="199502"/>
                  <a:pt x="270300" y="194492"/>
                </a:cubicBezTo>
                <a:cubicBezTo>
                  <a:pt x="271383" y="193776"/>
                  <a:pt x="272465" y="193418"/>
                  <a:pt x="273187" y="193060"/>
                </a:cubicBezTo>
                <a:cubicBezTo>
                  <a:pt x="275713" y="190913"/>
                  <a:pt x="278600" y="187334"/>
                  <a:pt x="278600" y="184829"/>
                </a:cubicBezTo>
                <a:cubicBezTo>
                  <a:pt x="278600" y="183755"/>
                  <a:pt x="278240" y="182324"/>
                  <a:pt x="276074" y="180535"/>
                </a:cubicBezTo>
                <a:close/>
                <a:moveTo>
                  <a:pt x="48358" y="171230"/>
                </a:moveTo>
                <a:lnTo>
                  <a:pt x="48358" y="246026"/>
                </a:lnTo>
                <a:cubicBezTo>
                  <a:pt x="69289" y="252468"/>
                  <a:pt x="194154" y="285392"/>
                  <a:pt x="289427" y="210596"/>
                </a:cubicBezTo>
                <a:cubicBezTo>
                  <a:pt x="291231" y="209165"/>
                  <a:pt x="296284" y="204870"/>
                  <a:pt x="296644" y="200934"/>
                </a:cubicBezTo>
                <a:cubicBezTo>
                  <a:pt x="296644" y="200218"/>
                  <a:pt x="296284" y="198428"/>
                  <a:pt x="294479" y="196639"/>
                </a:cubicBezTo>
                <a:cubicBezTo>
                  <a:pt x="292314" y="194850"/>
                  <a:pt x="283292" y="198786"/>
                  <a:pt x="273909" y="202723"/>
                </a:cubicBezTo>
                <a:cubicBezTo>
                  <a:pt x="258391" y="209165"/>
                  <a:pt x="235295" y="219185"/>
                  <a:pt x="201011" y="225627"/>
                </a:cubicBezTo>
                <a:cubicBezTo>
                  <a:pt x="193072" y="228490"/>
                  <a:pt x="182245" y="230279"/>
                  <a:pt x="168532" y="230279"/>
                </a:cubicBezTo>
                <a:cubicBezTo>
                  <a:pt x="156983" y="230279"/>
                  <a:pt x="143270" y="229206"/>
                  <a:pt x="127391" y="227058"/>
                </a:cubicBezTo>
                <a:cubicBezTo>
                  <a:pt x="124865" y="226701"/>
                  <a:pt x="122700" y="224553"/>
                  <a:pt x="123422" y="222048"/>
                </a:cubicBezTo>
                <a:cubicBezTo>
                  <a:pt x="123422" y="219543"/>
                  <a:pt x="125948" y="217396"/>
                  <a:pt x="128474" y="217754"/>
                </a:cubicBezTo>
                <a:cubicBezTo>
                  <a:pt x="170336" y="223122"/>
                  <a:pt x="189463" y="220259"/>
                  <a:pt x="198124" y="217038"/>
                </a:cubicBezTo>
                <a:lnTo>
                  <a:pt x="198485" y="216680"/>
                </a:lnTo>
                <a:cubicBezTo>
                  <a:pt x="206785" y="213817"/>
                  <a:pt x="206785" y="209523"/>
                  <a:pt x="206785" y="208449"/>
                </a:cubicBezTo>
                <a:cubicBezTo>
                  <a:pt x="207146" y="202723"/>
                  <a:pt x="206063" y="198428"/>
                  <a:pt x="203537" y="195923"/>
                </a:cubicBezTo>
                <a:cubicBezTo>
                  <a:pt x="199928" y="192344"/>
                  <a:pt x="194876" y="192702"/>
                  <a:pt x="194876" y="192702"/>
                </a:cubicBezTo>
                <a:cubicBezTo>
                  <a:pt x="149405" y="193418"/>
                  <a:pt x="140744" y="188766"/>
                  <a:pt x="131361" y="183040"/>
                </a:cubicBezTo>
                <a:cubicBezTo>
                  <a:pt x="121978" y="177672"/>
                  <a:pt x="111512" y="171588"/>
                  <a:pt x="48358" y="171230"/>
                </a:cubicBezTo>
                <a:close/>
                <a:moveTo>
                  <a:pt x="9383" y="171230"/>
                </a:moveTo>
                <a:lnTo>
                  <a:pt x="9383" y="244952"/>
                </a:lnTo>
                <a:lnTo>
                  <a:pt x="38975" y="244952"/>
                </a:lnTo>
                <a:lnTo>
                  <a:pt x="38975" y="171230"/>
                </a:lnTo>
                <a:lnTo>
                  <a:pt x="9383" y="171230"/>
                </a:lnTo>
                <a:close/>
                <a:moveTo>
                  <a:pt x="4692" y="161925"/>
                </a:moveTo>
                <a:lnTo>
                  <a:pt x="43667" y="161925"/>
                </a:lnTo>
                <a:cubicBezTo>
                  <a:pt x="113678" y="161925"/>
                  <a:pt x="125587" y="169083"/>
                  <a:pt x="136413" y="175166"/>
                </a:cubicBezTo>
                <a:cubicBezTo>
                  <a:pt x="144353" y="180177"/>
                  <a:pt x="151570" y="184113"/>
                  <a:pt x="194154" y="183398"/>
                </a:cubicBezTo>
                <a:cubicBezTo>
                  <a:pt x="194515" y="183398"/>
                  <a:pt x="203537" y="183040"/>
                  <a:pt x="210033" y="189481"/>
                </a:cubicBezTo>
                <a:cubicBezTo>
                  <a:pt x="211116" y="190555"/>
                  <a:pt x="211837" y="191629"/>
                  <a:pt x="212920" y="193060"/>
                </a:cubicBezTo>
                <a:cubicBezTo>
                  <a:pt x="226994" y="188766"/>
                  <a:pt x="239625" y="183755"/>
                  <a:pt x="249730" y="179461"/>
                </a:cubicBezTo>
                <a:cubicBezTo>
                  <a:pt x="265609" y="172661"/>
                  <a:pt x="275352" y="168725"/>
                  <a:pt x="281487" y="173377"/>
                </a:cubicBezTo>
                <a:cubicBezTo>
                  <a:pt x="286901" y="177314"/>
                  <a:pt x="287622" y="181608"/>
                  <a:pt x="287622" y="184829"/>
                </a:cubicBezTo>
                <a:cubicBezTo>
                  <a:pt x="287622" y="185903"/>
                  <a:pt x="287622" y="186976"/>
                  <a:pt x="287262" y="187692"/>
                </a:cubicBezTo>
                <a:cubicBezTo>
                  <a:pt x="292675" y="186618"/>
                  <a:pt x="297005" y="186976"/>
                  <a:pt x="300253" y="189481"/>
                </a:cubicBezTo>
                <a:cubicBezTo>
                  <a:pt x="305306" y="193776"/>
                  <a:pt x="306027" y="198428"/>
                  <a:pt x="306027" y="201291"/>
                </a:cubicBezTo>
                <a:cubicBezTo>
                  <a:pt x="305666" y="210596"/>
                  <a:pt x="295923" y="217396"/>
                  <a:pt x="294840" y="218112"/>
                </a:cubicBezTo>
                <a:cubicBezTo>
                  <a:pt x="245038" y="257478"/>
                  <a:pt x="186937" y="267856"/>
                  <a:pt x="139300" y="267856"/>
                </a:cubicBezTo>
                <a:cubicBezTo>
                  <a:pt x="88416" y="267856"/>
                  <a:pt x="48719" y="255689"/>
                  <a:pt x="42945" y="253899"/>
                </a:cubicBezTo>
                <a:lnTo>
                  <a:pt x="4692" y="253899"/>
                </a:lnTo>
                <a:cubicBezTo>
                  <a:pt x="2166" y="253899"/>
                  <a:pt x="0" y="252110"/>
                  <a:pt x="0" y="249247"/>
                </a:cubicBezTo>
                <a:lnTo>
                  <a:pt x="0" y="166577"/>
                </a:lnTo>
                <a:cubicBezTo>
                  <a:pt x="0" y="164072"/>
                  <a:pt x="2166" y="161925"/>
                  <a:pt x="4692" y="161925"/>
                </a:cubicBezTo>
                <a:close/>
                <a:moveTo>
                  <a:pt x="190545" y="131575"/>
                </a:moveTo>
                <a:cubicBezTo>
                  <a:pt x="184050" y="131575"/>
                  <a:pt x="178636" y="136983"/>
                  <a:pt x="178636" y="143471"/>
                </a:cubicBezTo>
                <a:cubicBezTo>
                  <a:pt x="178636" y="150320"/>
                  <a:pt x="184050" y="155367"/>
                  <a:pt x="190545" y="155367"/>
                </a:cubicBezTo>
                <a:cubicBezTo>
                  <a:pt x="197041" y="155367"/>
                  <a:pt x="202455" y="150320"/>
                  <a:pt x="202455" y="143471"/>
                </a:cubicBezTo>
                <a:cubicBezTo>
                  <a:pt x="202455" y="136983"/>
                  <a:pt x="197041" y="131575"/>
                  <a:pt x="190545" y="131575"/>
                </a:cubicBezTo>
                <a:close/>
                <a:moveTo>
                  <a:pt x="232769" y="97330"/>
                </a:moveTo>
                <a:cubicBezTo>
                  <a:pt x="224107" y="103818"/>
                  <a:pt x="210755" y="108505"/>
                  <a:pt x="195237" y="111749"/>
                </a:cubicBezTo>
                <a:lnTo>
                  <a:pt x="195237" y="122563"/>
                </a:lnTo>
                <a:cubicBezTo>
                  <a:pt x="198846" y="123645"/>
                  <a:pt x="202094" y="125447"/>
                  <a:pt x="204620" y="127971"/>
                </a:cubicBezTo>
                <a:cubicBezTo>
                  <a:pt x="221942" y="122924"/>
                  <a:pt x="232769" y="116075"/>
                  <a:pt x="232769" y="109586"/>
                </a:cubicBezTo>
                <a:lnTo>
                  <a:pt x="232769" y="97330"/>
                </a:lnTo>
                <a:close/>
                <a:moveTo>
                  <a:pt x="73259" y="97330"/>
                </a:moveTo>
                <a:lnTo>
                  <a:pt x="73259" y="109586"/>
                </a:lnTo>
                <a:cubicBezTo>
                  <a:pt x="73259" y="121121"/>
                  <a:pt x="107543" y="134099"/>
                  <a:pt x="153014" y="134099"/>
                </a:cubicBezTo>
                <a:cubicBezTo>
                  <a:pt x="159871" y="134099"/>
                  <a:pt x="166006" y="133738"/>
                  <a:pt x="172140" y="133378"/>
                </a:cubicBezTo>
                <a:cubicBezTo>
                  <a:pt x="175028" y="127971"/>
                  <a:pt x="180080" y="124005"/>
                  <a:pt x="185854" y="122563"/>
                </a:cubicBezTo>
                <a:lnTo>
                  <a:pt x="185854" y="113191"/>
                </a:lnTo>
                <a:cubicBezTo>
                  <a:pt x="175028" y="114993"/>
                  <a:pt x="163840" y="115354"/>
                  <a:pt x="153014" y="115354"/>
                </a:cubicBezTo>
                <a:cubicBezTo>
                  <a:pt x="121617" y="115354"/>
                  <a:pt x="89138" y="109586"/>
                  <a:pt x="73259" y="97330"/>
                </a:cubicBezTo>
                <a:close/>
                <a:moveTo>
                  <a:pt x="232769" y="63805"/>
                </a:moveTo>
                <a:lnTo>
                  <a:pt x="195237" y="73178"/>
                </a:lnTo>
                <a:lnTo>
                  <a:pt x="195237" y="102376"/>
                </a:lnTo>
                <a:cubicBezTo>
                  <a:pt x="217972" y="97690"/>
                  <a:pt x="232769" y="89399"/>
                  <a:pt x="232769" y="81829"/>
                </a:cubicBezTo>
                <a:lnTo>
                  <a:pt x="232769" y="63805"/>
                </a:lnTo>
                <a:close/>
                <a:moveTo>
                  <a:pt x="73259" y="63805"/>
                </a:moveTo>
                <a:lnTo>
                  <a:pt x="73259" y="81829"/>
                </a:lnTo>
                <a:cubicBezTo>
                  <a:pt x="73259" y="93364"/>
                  <a:pt x="107543" y="106342"/>
                  <a:pt x="153014" y="106342"/>
                </a:cubicBezTo>
                <a:cubicBezTo>
                  <a:pt x="164923" y="106342"/>
                  <a:pt x="176110" y="105260"/>
                  <a:pt x="185854" y="103818"/>
                </a:cubicBezTo>
                <a:lnTo>
                  <a:pt x="185854" y="75340"/>
                </a:lnTo>
                <a:lnTo>
                  <a:pt x="154096" y="83271"/>
                </a:lnTo>
                <a:cubicBezTo>
                  <a:pt x="153736" y="83271"/>
                  <a:pt x="153375" y="83271"/>
                  <a:pt x="153014" y="83271"/>
                </a:cubicBezTo>
                <a:cubicBezTo>
                  <a:pt x="152653" y="83271"/>
                  <a:pt x="152292" y="83271"/>
                  <a:pt x="151931" y="83271"/>
                </a:cubicBezTo>
                <a:lnTo>
                  <a:pt x="73259" y="63805"/>
                </a:lnTo>
                <a:close/>
                <a:moveTo>
                  <a:pt x="153014" y="9373"/>
                </a:moveTo>
                <a:lnTo>
                  <a:pt x="23818" y="41816"/>
                </a:lnTo>
                <a:lnTo>
                  <a:pt x="153014" y="74259"/>
                </a:lnTo>
                <a:lnTo>
                  <a:pt x="180441" y="67049"/>
                </a:lnTo>
                <a:lnTo>
                  <a:pt x="150127" y="41455"/>
                </a:lnTo>
                <a:cubicBezTo>
                  <a:pt x="147961" y="39653"/>
                  <a:pt x="147961" y="36769"/>
                  <a:pt x="149405" y="34606"/>
                </a:cubicBezTo>
                <a:cubicBezTo>
                  <a:pt x="151209" y="32804"/>
                  <a:pt x="154096" y="32443"/>
                  <a:pt x="155901" y="34246"/>
                </a:cubicBezTo>
                <a:lnTo>
                  <a:pt x="191628" y="64166"/>
                </a:lnTo>
                <a:lnTo>
                  <a:pt x="282209" y="41816"/>
                </a:lnTo>
                <a:lnTo>
                  <a:pt x="153014" y="9373"/>
                </a:lnTo>
                <a:close/>
                <a:moveTo>
                  <a:pt x="151931" y="0"/>
                </a:moveTo>
                <a:cubicBezTo>
                  <a:pt x="152653" y="0"/>
                  <a:pt x="153375" y="0"/>
                  <a:pt x="154096" y="0"/>
                </a:cubicBezTo>
                <a:lnTo>
                  <a:pt x="302419" y="37130"/>
                </a:lnTo>
                <a:cubicBezTo>
                  <a:pt x="304584" y="37851"/>
                  <a:pt x="306027" y="39653"/>
                  <a:pt x="306027" y="41816"/>
                </a:cubicBezTo>
                <a:cubicBezTo>
                  <a:pt x="306027" y="43979"/>
                  <a:pt x="304584" y="45781"/>
                  <a:pt x="302419" y="46142"/>
                </a:cubicBezTo>
                <a:lnTo>
                  <a:pt x="242151" y="61282"/>
                </a:lnTo>
                <a:lnTo>
                  <a:pt x="242151" y="109586"/>
                </a:lnTo>
                <a:cubicBezTo>
                  <a:pt x="242151" y="121482"/>
                  <a:pt x="228799" y="130133"/>
                  <a:pt x="210394" y="135901"/>
                </a:cubicBezTo>
                <a:cubicBezTo>
                  <a:pt x="211116" y="138064"/>
                  <a:pt x="211477" y="140587"/>
                  <a:pt x="211477" y="143471"/>
                </a:cubicBezTo>
                <a:cubicBezTo>
                  <a:pt x="211477" y="155007"/>
                  <a:pt x="202094" y="164740"/>
                  <a:pt x="190545" y="164740"/>
                </a:cubicBezTo>
                <a:cubicBezTo>
                  <a:pt x="178636" y="164740"/>
                  <a:pt x="169253" y="155007"/>
                  <a:pt x="169253" y="143471"/>
                </a:cubicBezTo>
                <a:lnTo>
                  <a:pt x="169253" y="143111"/>
                </a:lnTo>
                <a:cubicBezTo>
                  <a:pt x="163840" y="143111"/>
                  <a:pt x="158427" y="143471"/>
                  <a:pt x="153014" y="143471"/>
                </a:cubicBezTo>
                <a:cubicBezTo>
                  <a:pt x="110069" y="143471"/>
                  <a:pt x="64237" y="131575"/>
                  <a:pt x="64237" y="109586"/>
                </a:cubicBezTo>
                <a:lnTo>
                  <a:pt x="64237" y="61282"/>
                </a:lnTo>
                <a:lnTo>
                  <a:pt x="3609" y="46142"/>
                </a:lnTo>
                <a:cubicBezTo>
                  <a:pt x="1444" y="45781"/>
                  <a:pt x="0" y="43979"/>
                  <a:pt x="0" y="41816"/>
                </a:cubicBezTo>
                <a:cubicBezTo>
                  <a:pt x="0" y="39653"/>
                  <a:pt x="1444" y="37851"/>
                  <a:pt x="3609" y="37130"/>
                </a:cubicBezTo>
                <a:lnTo>
                  <a:pt x="151931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7" name="Freeform 774">
            <a:extLst>
              <a:ext uri="{FF2B5EF4-FFF2-40B4-BE49-F238E27FC236}">
                <a16:creationId xmlns:a16="http://schemas.microsoft.com/office/drawing/2014/main" id="{E0C2B26E-32F5-0842-866D-973A022C2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45031" y="8031551"/>
            <a:ext cx="897872" cy="888566"/>
          </a:xfrm>
          <a:custGeom>
            <a:avLst/>
            <a:gdLst>
              <a:gd name="T0" fmla="*/ 30314 w 306026"/>
              <a:gd name="T1" fmla="*/ 264904 h 302202"/>
              <a:gd name="T2" fmla="*/ 129917 w 306026"/>
              <a:gd name="T3" fmla="*/ 279250 h 302202"/>
              <a:gd name="T4" fmla="*/ 134608 w 306026"/>
              <a:gd name="T5" fmla="*/ 283912 h 302202"/>
              <a:gd name="T6" fmla="*/ 143630 w 306026"/>
              <a:gd name="T7" fmla="*/ 292878 h 302202"/>
              <a:gd name="T8" fmla="*/ 171779 w 306026"/>
              <a:gd name="T9" fmla="*/ 283912 h 302202"/>
              <a:gd name="T10" fmla="*/ 282569 w 306026"/>
              <a:gd name="T11" fmla="*/ 279250 h 302202"/>
              <a:gd name="T12" fmla="*/ 156622 w 306026"/>
              <a:gd name="T13" fmla="*/ 273511 h 302202"/>
              <a:gd name="T14" fmla="*/ 81468 w 306026"/>
              <a:gd name="T15" fmla="*/ 252531 h 302202"/>
              <a:gd name="T16" fmla="*/ 44388 w 306026"/>
              <a:gd name="T17" fmla="*/ 250200 h 302202"/>
              <a:gd name="T18" fmla="*/ 52327 w 306026"/>
              <a:gd name="T19" fmla="*/ 230116 h 302202"/>
              <a:gd name="T20" fmla="*/ 170336 w 306026"/>
              <a:gd name="T21" fmla="*/ 251635 h 302202"/>
              <a:gd name="T22" fmla="*/ 247203 w 306026"/>
              <a:gd name="T23" fmla="*/ 212184 h 302202"/>
              <a:gd name="T24" fmla="*/ 173944 w 306026"/>
              <a:gd name="T25" fmla="*/ 194611 h 302202"/>
              <a:gd name="T26" fmla="*/ 173944 w 306026"/>
              <a:gd name="T27" fmla="*/ 203936 h 302202"/>
              <a:gd name="T28" fmla="*/ 157705 w 306026"/>
              <a:gd name="T29" fmla="*/ 252710 h 302202"/>
              <a:gd name="T30" fmla="*/ 254421 w 306026"/>
              <a:gd name="T31" fmla="*/ 205729 h 302202"/>
              <a:gd name="T32" fmla="*/ 281126 w 306026"/>
              <a:gd name="T33" fmla="*/ 257014 h 302202"/>
              <a:gd name="T34" fmla="*/ 292674 w 306026"/>
              <a:gd name="T35" fmla="*/ 279250 h 302202"/>
              <a:gd name="T36" fmla="*/ 306026 w 306026"/>
              <a:gd name="T37" fmla="*/ 283912 h 302202"/>
              <a:gd name="T38" fmla="*/ 180440 w 306026"/>
              <a:gd name="T39" fmla="*/ 288216 h 302202"/>
              <a:gd name="T40" fmla="*/ 143630 w 306026"/>
              <a:gd name="T41" fmla="*/ 302202 h 302202"/>
              <a:gd name="T42" fmla="*/ 4691 w 306026"/>
              <a:gd name="T43" fmla="*/ 288216 h 302202"/>
              <a:gd name="T44" fmla="*/ 4691 w 306026"/>
              <a:gd name="T45" fmla="*/ 279250 h 302202"/>
              <a:gd name="T46" fmla="*/ 22735 w 306026"/>
              <a:gd name="T47" fmla="*/ 259166 h 302202"/>
              <a:gd name="T48" fmla="*/ 33201 w 306026"/>
              <a:gd name="T49" fmla="*/ 254145 h 302202"/>
              <a:gd name="T50" fmla="*/ 47997 w 306026"/>
              <a:gd name="T51" fmla="*/ 221150 h 302202"/>
              <a:gd name="T52" fmla="*/ 148322 w 306026"/>
              <a:gd name="T53" fmla="*/ 203936 h 302202"/>
              <a:gd name="T54" fmla="*/ 127391 w 306026"/>
              <a:gd name="T55" fmla="*/ 199273 h 302202"/>
              <a:gd name="T56" fmla="*/ 115770 w 306026"/>
              <a:gd name="T57" fmla="*/ 170799 h 302202"/>
              <a:gd name="T58" fmla="*/ 193318 w 306026"/>
              <a:gd name="T59" fmla="*/ 175032 h 302202"/>
              <a:gd name="T60" fmla="*/ 115770 w 306026"/>
              <a:gd name="T61" fmla="*/ 179971 h 302202"/>
              <a:gd name="T62" fmla="*/ 115770 w 306026"/>
              <a:gd name="T63" fmla="*/ 170799 h 302202"/>
              <a:gd name="T64" fmla="*/ 218153 w 306026"/>
              <a:gd name="T65" fmla="*/ 25324 h 302202"/>
              <a:gd name="T66" fmla="*/ 154346 w 306026"/>
              <a:gd name="T67" fmla="*/ 95972 h 302202"/>
              <a:gd name="T68" fmla="*/ 147894 w 306026"/>
              <a:gd name="T69" fmla="*/ 95972 h 302202"/>
              <a:gd name="T70" fmla="*/ 122443 w 306026"/>
              <a:gd name="T71" fmla="*/ 63892 h 302202"/>
              <a:gd name="T72" fmla="*/ 151120 w 306026"/>
              <a:gd name="T73" fmla="*/ 86240 h 302202"/>
              <a:gd name="T74" fmla="*/ 147650 w 306026"/>
              <a:gd name="T75" fmla="*/ 72 h 302202"/>
              <a:gd name="T76" fmla="*/ 193687 w 306026"/>
              <a:gd name="T77" fmla="*/ 19961 h 302202"/>
              <a:gd name="T78" fmla="*/ 148369 w 306026"/>
              <a:gd name="T79" fmla="*/ 9113 h 302202"/>
              <a:gd name="T80" fmla="*/ 105209 w 306026"/>
              <a:gd name="T81" fmla="*/ 106388 h 302202"/>
              <a:gd name="T82" fmla="*/ 183617 w 306026"/>
              <a:gd name="T83" fmla="*/ 148697 h 302202"/>
              <a:gd name="T84" fmla="*/ 198003 w 306026"/>
              <a:gd name="T85" fmla="*/ 106388 h 302202"/>
              <a:gd name="T86" fmla="*/ 210592 w 306026"/>
              <a:gd name="T87" fmla="*/ 61909 h 302202"/>
              <a:gd name="T88" fmla="*/ 219943 w 306026"/>
              <a:gd name="T89" fmla="*/ 60824 h 302202"/>
              <a:gd name="T90" fmla="*/ 205197 w 306026"/>
              <a:gd name="T91" fmla="*/ 112174 h 302202"/>
              <a:gd name="T92" fmla="*/ 192968 w 306026"/>
              <a:gd name="T93" fmla="*/ 153036 h 302202"/>
              <a:gd name="T94" fmla="*/ 114920 w 306026"/>
              <a:gd name="T95" fmla="*/ 157738 h 302202"/>
              <a:gd name="T96" fmla="*/ 110244 w 306026"/>
              <a:gd name="T97" fmla="*/ 149059 h 302202"/>
              <a:gd name="T98" fmla="*/ 82909 w 306026"/>
              <a:gd name="T99" fmla="*/ 68780 h 302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306026" h="302202">
                <a:moveTo>
                  <a:pt x="81468" y="252531"/>
                </a:moveTo>
                <a:cubicBezTo>
                  <a:pt x="57470" y="254773"/>
                  <a:pt x="36268" y="262573"/>
                  <a:pt x="30314" y="264904"/>
                </a:cubicBezTo>
                <a:lnTo>
                  <a:pt x="23818" y="279250"/>
                </a:lnTo>
                <a:lnTo>
                  <a:pt x="129917" y="279250"/>
                </a:lnTo>
                <a:cubicBezTo>
                  <a:pt x="131000" y="279250"/>
                  <a:pt x="132082" y="279608"/>
                  <a:pt x="133165" y="280326"/>
                </a:cubicBezTo>
                <a:cubicBezTo>
                  <a:pt x="133887" y="281401"/>
                  <a:pt x="134608" y="282477"/>
                  <a:pt x="134608" y="283912"/>
                </a:cubicBezTo>
                <a:cubicBezTo>
                  <a:pt x="134608" y="286064"/>
                  <a:pt x="135330" y="288216"/>
                  <a:pt x="137135" y="290367"/>
                </a:cubicBezTo>
                <a:cubicBezTo>
                  <a:pt x="138939" y="291802"/>
                  <a:pt x="141465" y="292878"/>
                  <a:pt x="143630" y="292878"/>
                </a:cubicBezTo>
                <a:lnTo>
                  <a:pt x="162396" y="292878"/>
                </a:lnTo>
                <a:cubicBezTo>
                  <a:pt x="167448" y="292878"/>
                  <a:pt x="171779" y="288933"/>
                  <a:pt x="171779" y="283912"/>
                </a:cubicBezTo>
                <a:cubicBezTo>
                  <a:pt x="171779" y="281401"/>
                  <a:pt x="173583" y="279250"/>
                  <a:pt x="176110" y="279250"/>
                </a:cubicBezTo>
                <a:lnTo>
                  <a:pt x="282569" y="279250"/>
                </a:lnTo>
                <a:lnTo>
                  <a:pt x="275712" y="264904"/>
                </a:lnTo>
                <a:cubicBezTo>
                  <a:pt x="264164" y="260242"/>
                  <a:pt x="190906" y="233703"/>
                  <a:pt x="156622" y="273511"/>
                </a:cubicBezTo>
                <a:cubicBezTo>
                  <a:pt x="154818" y="275663"/>
                  <a:pt x="151209" y="275663"/>
                  <a:pt x="149405" y="273511"/>
                </a:cubicBezTo>
                <a:cubicBezTo>
                  <a:pt x="132263" y="253607"/>
                  <a:pt x="105467" y="250290"/>
                  <a:pt x="81468" y="252531"/>
                </a:cubicBezTo>
                <a:close/>
                <a:moveTo>
                  <a:pt x="52327" y="230116"/>
                </a:moveTo>
                <a:lnTo>
                  <a:pt x="44388" y="250200"/>
                </a:lnTo>
                <a:cubicBezTo>
                  <a:pt x="65680" y="244103"/>
                  <a:pt x="100685" y="237289"/>
                  <a:pt x="129556" y="248765"/>
                </a:cubicBezTo>
                <a:cubicBezTo>
                  <a:pt x="115120" y="236572"/>
                  <a:pt x="90581" y="225095"/>
                  <a:pt x="52327" y="230116"/>
                </a:cubicBezTo>
                <a:close/>
                <a:moveTo>
                  <a:pt x="247203" y="212184"/>
                </a:moveTo>
                <a:cubicBezTo>
                  <a:pt x="206063" y="217564"/>
                  <a:pt x="182605" y="236213"/>
                  <a:pt x="170336" y="251635"/>
                </a:cubicBezTo>
                <a:cubicBezTo>
                  <a:pt x="199928" y="236213"/>
                  <a:pt x="238903" y="243386"/>
                  <a:pt x="261638" y="250200"/>
                </a:cubicBezTo>
                <a:lnTo>
                  <a:pt x="247203" y="212184"/>
                </a:lnTo>
                <a:close/>
                <a:moveTo>
                  <a:pt x="132082" y="194611"/>
                </a:moveTo>
                <a:lnTo>
                  <a:pt x="173944" y="194611"/>
                </a:lnTo>
                <a:cubicBezTo>
                  <a:pt x="176470" y="194611"/>
                  <a:pt x="178275" y="196763"/>
                  <a:pt x="178275" y="199273"/>
                </a:cubicBezTo>
                <a:cubicBezTo>
                  <a:pt x="178275" y="201784"/>
                  <a:pt x="176470" y="203936"/>
                  <a:pt x="173944" y="203936"/>
                </a:cubicBezTo>
                <a:lnTo>
                  <a:pt x="157705" y="203936"/>
                </a:lnTo>
                <a:lnTo>
                  <a:pt x="157705" y="252710"/>
                </a:lnTo>
                <a:cubicBezTo>
                  <a:pt x="169975" y="234779"/>
                  <a:pt x="196680" y="208239"/>
                  <a:pt x="249729" y="202860"/>
                </a:cubicBezTo>
                <a:cubicBezTo>
                  <a:pt x="251894" y="202501"/>
                  <a:pt x="253699" y="203577"/>
                  <a:pt x="254421" y="205729"/>
                </a:cubicBezTo>
                <a:lnTo>
                  <a:pt x="273186" y="254145"/>
                </a:lnTo>
                <a:cubicBezTo>
                  <a:pt x="277517" y="255580"/>
                  <a:pt x="280404" y="257014"/>
                  <a:pt x="281126" y="257014"/>
                </a:cubicBezTo>
                <a:cubicBezTo>
                  <a:pt x="282208" y="257373"/>
                  <a:pt x="282930" y="258449"/>
                  <a:pt x="283291" y="259166"/>
                </a:cubicBezTo>
                <a:lnTo>
                  <a:pt x="292674" y="279250"/>
                </a:lnTo>
                <a:lnTo>
                  <a:pt x="301335" y="279250"/>
                </a:lnTo>
                <a:cubicBezTo>
                  <a:pt x="303861" y="279250"/>
                  <a:pt x="306026" y="281401"/>
                  <a:pt x="306026" y="283912"/>
                </a:cubicBezTo>
                <a:cubicBezTo>
                  <a:pt x="306026" y="286422"/>
                  <a:pt x="303861" y="288216"/>
                  <a:pt x="301335" y="288216"/>
                </a:cubicBezTo>
                <a:lnTo>
                  <a:pt x="180440" y="288216"/>
                </a:lnTo>
                <a:cubicBezTo>
                  <a:pt x="178275" y="296106"/>
                  <a:pt x="171057" y="302202"/>
                  <a:pt x="162396" y="302202"/>
                </a:cubicBezTo>
                <a:lnTo>
                  <a:pt x="143630" y="302202"/>
                </a:lnTo>
                <a:cubicBezTo>
                  <a:pt x="135330" y="302202"/>
                  <a:pt x="127752" y="296106"/>
                  <a:pt x="125947" y="288216"/>
                </a:cubicBezTo>
                <a:lnTo>
                  <a:pt x="4691" y="288216"/>
                </a:lnTo>
                <a:cubicBezTo>
                  <a:pt x="2165" y="288216"/>
                  <a:pt x="0" y="286422"/>
                  <a:pt x="0" y="283912"/>
                </a:cubicBezTo>
                <a:cubicBezTo>
                  <a:pt x="0" y="281401"/>
                  <a:pt x="2165" y="279250"/>
                  <a:pt x="4691" y="279250"/>
                </a:cubicBezTo>
                <a:lnTo>
                  <a:pt x="13352" y="279250"/>
                </a:lnTo>
                <a:lnTo>
                  <a:pt x="22735" y="259166"/>
                </a:lnTo>
                <a:cubicBezTo>
                  <a:pt x="23096" y="258449"/>
                  <a:pt x="23818" y="257373"/>
                  <a:pt x="24900" y="257014"/>
                </a:cubicBezTo>
                <a:cubicBezTo>
                  <a:pt x="25622" y="257014"/>
                  <a:pt x="28509" y="255580"/>
                  <a:pt x="33201" y="254145"/>
                </a:cubicBezTo>
                <a:lnTo>
                  <a:pt x="44388" y="224378"/>
                </a:lnTo>
                <a:cubicBezTo>
                  <a:pt x="45110" y="222585"/>
                  <a:pt x="46192" y="221509"/>
                  <a:pt x="47997" y="221150"/>
                </a:cubicBezTo>
                <a:cubicBezTo>
                  <a:pt x="104655" y="212902"/>
                  <a:pt x="134969" y="238365"/>
                  <a:pt x="148322" y="254862"/>
                </a:cubicBezTo>
                <a:lnTo>
                  <a:pt x="148322" y="203936"/>
                </a:lnTo>
                <a:lnTo>
                  <a:pt x="132082" y="203936"/>
                </a:lnTo>
                <a:cubicBezTo>
                  <a:pt x="129556" y="203936"/>
                  <a:pt x="127391" y="201784"/>
                  <a:pt x="127391" y="199273"/>
                </a:cubicBezTo>
                <a:cubicBezTo>
                  <a:pt x="127391" y="196763"/>
                  <a:pt x="129556" y="194611"/>
                  <a:pt x="132082" y="194611"/>
                </a:cubicBezTo>
                <a:close/>
                <a:moveTo>
                  <a:pt x="115770" y="170799"/>
                </a:moveTo>
                <a:lnTo>
                  <a:pt x="188672" y="170799"/>
                </a:lnTo>
                <a:cubicBezTo>
                  <a:pt x="191174" y="170799"/>
                  <a:pt x="193318" y="172916"/>
                  <a:pt x="193318" y="175032"/>
                </a:cubicBezTo>
                <a:cubicBezTo>
                  <a:pt x="193318" y="177855"/>
                  <a:pt x="191174" y="179971"/>
                  <a:pt x="188672" y="179971"/>
                </a:cubicBezTo>
                <a:lnTo>
                  <a:pt x="115770" y="179971"/>
                </a:lnTo>
                <a:cubicBezTo>
                  <a:pt x="113269" y="179971"/>
                  <a:pt x="111125" y="177855"/>
                  <a:pt x="111125" y="175032"/>
                </a:cubicBezTo>
                <a:cubicBezTo>
                  <a:pt x="111125" y="172916"/>
                  <a:pt x="113269" y="170799"/>
                  <a:pt x="115770" y="170799"/>
                </a:cubicBezTo>
                <a:close/>
                <a:moveTo>
                  <a:pt x="211701" y="25324"/>
                </a:moveTo>
                <a:cubicBezTo>
                  <a:pt x="213493" y="23161"/>
                  <a:pt x="216719" y="23161"/>
                  <a:pt x="218153" y="25324"/>
                </a:cubicBezTo>
                <a:cubicBezTo>
                  <a:pt x="220304" y="26766"/>
                  <a:pt x="220304" y="29649"/>
                  <a:pt x="218153" y="31812"/>
                </a:cubicBezTo>
                <a:lnTo>
                  <a:pt x="154346" y="95972"/>
                </a:lnTo>
                <a:cubicBezTo>
                  <a:pt x="153629" y="96693"/>
                  <a:pt x="152554" y="97414"/>
                  <a:pt x="151120" y="97414"/>
                </a:cubicBezTo>
                <a:cubicBezTo>
                  <a:pt x="149686" y="97414"/>
                  <a:pt x="148969" y="96693"/>
                  <a:pt x="147894" y="95972"/>
                </a:cubicBezTo>
                <a:lnTo>
                  <a:pt x="122443" y="70380"/>
                </a:lnTo>
                <a:cubicBezTo>
                  <a:pt x="120650" y="68578"/>
                  <a:pt x="120650" y="65694"/>
                  <a:pt x="122443" y="63892"/>
                </a:cubicBezTo>
                <a:cubicBezTo>
                  <a:pt x="124235" y="62090"/>
                  <a:pt x="127461" y="62090"/>
                  <a:pt x="128895" y="63892"/>
                </a:cubicBezTo>
                <a:lnTo>
                  <a:pt x="151120" y="86240"/>
                </a:lnTo>
                <a:lnTo>
                  <a:pt x="211701" y="25324"/>
                </a:lnTo>
                <a:close/>
                <a:moveTo>
                  <a:pt x="147650" y="72"/>
                </a:moveTo>
                <a:cubicBezTo>
                  <a:pt x="163835" y="-651"/>
                  <a:pt x="180020" y="4050"/>
                  <a:pt x="192968" y="13814"/>
                </a:cubicBezTo>
                <a:cubicBezTo>
                  <a:pt x="194766" y="15260"/>
                  <a:pt x="195126" y="18153"/>
                  <a:pt x="193687" y="19961"/>
                </a:cubicBezTo>
                <a:cubicBezTo>
                  <a:pt x="192249" y="22131"/>
                  <a:pt x="189371" y="22492"/>
                  <a:pt x="187213" y="21046"/>
                </a:cubicBezTo>
                <a:cubicBezTo>
                  <a:pt x="176064" y="12729"/>
                  <a:pt x="162396" y="8751"/>
                  <a:pt x="148369" y="9113"/>
                </a:cubicBezTo>
                <a:cubicBezTo>
                  <a:pt x="117437" y="10921"/>
                  <a:pt x="92261" y="37680"/>
                  <a:pt x="91901" y="68780"/>
                </a:cubicBezTo>
                <a:cubicBezTo>
                  <a:pt x="91901" y="82883"/>
                  <a:pt x="96577" y="95901"/>
                  <a:pt x="105209" y="106388"/>
                </a:cubicBezTo>
                <a:cubicBezTo>
                  <a:pt x="114560" y="117960"/>
                  <a:pt x="119595" y="132786"/>
                  <a:pt x="119595" y="148697"/>
                </a:cubicBezTo>
                <a:lnTo>
                  <a:pt x="183617" y="148697"/>
                </a:lnTo>
                <a:lnTo>
                  <a:pt x="183617" y="147612"/>
                </a:lnTo>
                <a:cubicBezTo>
                  <a:pt x="183617" y="132786"/>
                  <a:pt x="188652" y="118321"/>
                  <a:pt x="198003" y="106388"/>
                </a:cubicBezTo>
                <a:cubicBezTo>
                  <a:pt x="206635" y="95539"/>
                  <a:pt x="211311" y="82883"/>
                  <a:pt x="211311" y="69141"/>
                </a:cubicBezTo>
                <a:cubicBezTo>
                  <a:pt x="211311" y="66610"/>
                  <a:pt x="210951" y="64440"/>
                  <a:pt x="210592" y="61909"/>
                </a:cubicBezTo>
                <a:cubicBezTo>
                  <a:pt x="210592" y="59739"/>
                  <a:pt x="212390" y="57208"/>
                  <a:pt x="214908" y="56846"/>
                </a:cubicBezTo>
                <a:cubicBezTo>
                  <a:pt x="217425" y="56485"/>
                  <a:pt x="219583" y="58293"/>
                  <a:pt x="219943" y="60824"/>
                </a:cubicBezTo>
                <a:cubicBezTo>
                  <a:pt x="220303" y="63717"/>
                  <a:pt x="220303" y="66248"/>
                  <a:pt x="220303" y="69141"/>
                </a:cubicBezTo>
                <a:cubicBezTo>
                  <a:pt x="220303" y="84691"/>
                  <a:pt x="214908" y="100240"/>
                  <a:pt x="205197" y="112174"/>
                </a:cubicBezTo>
                <a:cubicBezTo>
                  <a:pt x="197284" y="122299"/>
                  <a:pt x="192968" y="134956"/>
                  <a:pt x="192968" y="147612"/>
                </a:cubicBezTo>
                <a:lnTo>
                  <a:pt x="192968" y="153036"/>
                </a:lnTo>
                <a:cubicBezTo>
                  <a:pt x="192968" y="155929"/>
                  <a:pt x="190810" y="157738"/>
                  <a:pt x="188292" y="157738"/>
                </a:cubicBezTo>
                <a:lnTo>
                  <a:pt x="114920" y="157738"/>
                </a:lnTo>
                <a:cubicBezTo>
                  <a:pt x="112402" y="157738"/>
                  <a:pt x="110244" y="155929"/>
                  <a:pt x="110244" y="153036"/>
                </a:cubicBezTo>
                <a:lnTo>
                  <a:pt x="110244" y="149059"/>
                </a:lnTo>
                <a:cubicBezTo>
                  <a:pt x="110244" y="135317"/>
                  <a:pt x="105928" y="122299"/>
                  <a:pt x="98015" y="112535"/>
                </a:cubicBezTo>
                <a:cubicBezTo>
                  <a:pt x="88304" y="100240"/>
                  <a:pt x="82550" y="84691"/>
                  <a:pt x="82909" y="68780"/>
                </a:cubicBezTo>
                <a:cubicBezTo>
                  <a:pt x="82909" y="32618"/>
                  <a:pt x="112042" y="1880"/>
                  <a:pt x="147650" y="7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8" name="Freeform 792">
            <a:extLst>
              <a:ext uri="{FF2B5EF4-FFF2-40B4-BE49-F238E27FC236}">
                <a16:creationId xmlns:a16="http://schemas.microsoft.com/office/drawing/2014/main" id="{674745B0-B9A9-4245-AC91-602D1A99D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39675" y="11311424"/>
            <a:ext cx="897872" cy="758308"/>
          </a:xfrm>
          <a:custGeom>
            <a:avLst/>
            <a:gdLst>
              <a:gd name="T0" fmla="*/ 30314 w 306026"/>
              <a:gd name="T1" fmla="*/ 220957 h 258406"/>
              <a:gd name="T2" fmla="*/ 129917 w 306026"/>
              <a:gd name="T3" fmla="*/ 235223 h 258406"/>
              <a:gd name="T4" fmla="*/ 134608 w 306026"/>
              <a:gd name="T5" fmla="*/ 239860 h 258406"/>
              <a:gd name="T6" fmla="*/ 143630 w 306026"/>
              <a:gd name="T7" fmla="*/ 249133 h 258406"/>
              <a:gd name="T8" fmla="*/ 171779 w 306026"/>
              <a:gd name="T9" fmla="*/ 239860 h 258406"/>
              <a:gd name="T10" fmla="*/ 282569 w 306026"/>
              <a:gd name="T11" fmla="*/ 235223 h 258406"/>
              <a:gd name="T12" fmla="*/ 156622 w 306026"/>
              <a:gd name="T13" fmla="*/ 229517 h 258406"/>
              <a:gd name="T14" fmla="*/ 81649 w 306026"/>
              <a:gd name="T15" fmla="*/ 208919 h 258406"/>
              <a:gd name="T16" fmla="*/ 153013 w 306026"/>
              <a:gd name="T17" fmla="*/ 219887 h 258406"/>
              <a:gd name="T18" fmla="*/ 283652 w 306026"/>
              <a:gd name="T19" fmla="*/ 215607 h 258406"/>
              <a:gd name="T20" fmla="*/ 301335 w 306026"/>
              <a:gd name="T21" fmla="*/ 235223 h 258406"/>
              <a:gd name="T22" fmla="*/ 301335 w 306026"/>
              <a:gd name="T23" fmla="*/ 244497 h 258406"/>
              <a:gd name="T24" fmla="*/ 162396 w 306026"/>
              <a:gd name="T25" fmla="*/ 258406 h 258406"/>
              <a:gd name="T26" fmla="*/ 125947 w 306026"/>
              <a:gd name="T27" fmla="*/ 244497 h 258406"/>
              <a:gd name="T28" fmla="*/ 0 w 306026"/>
              <a:gd name="T29" fmla="*/ 239860 h 258406"/>
              <a:gd name="T30" fmla="*/ 13714 w 306026"/>
              <a:gd name="T31" fmla="*/ 235223 h 258406"/>
              <a:gd name="T32" fmla="*/ 24901 w 306026"/>
              <a:gd name="T33" fmla="*/ 213110 h 258406"/>
              <a:gd name="T34" fmla="*/ 157500 w 306026"/>
              <a:gd name="T35" fmla="*/ 124634 h 258406"/>
              <a:gd name="T36" fmla="*/ 202715 w 306026"/>
              <a:gd name="T37" fmla="*/ 174200 h 258406"/>
              <a:gd name="T38" fmla="*/ 157500 w 306026"/>
              <a:gd name="T39" fmla="*/ 124634 h 258406"/>
              <a:gd name="T40" fmla="*/ 102954 w 306026"/>
              <a:gd name="T41" fmla="*/ 174200 h 258406"/>
              <a:gd name="T42" fmla="*/ 148170 w 306026"/>
              <a:gd name="T43" fmla="*/ 124634 h 258406"/>
              <a:gd name="T44" fmla="*/ 202715 w 306026"/>
              <a:gd name="T45" fmla="*/ 65729 h 258406"/>
              <a:gd name="T46" fmla="*/ 157500 w 306026"/>
              <a:gd name="T47" fmla="*/ 115655 h 258406"/>
              <a:gd name="T48" fmla="*/ 202715 w 306026"/>
              <a:gd name="T49" fmla="*/ 65729 h 258406"/>
              <a:gd name="T50" fmla="*/ 91112 w 306026"/>
              <a:gd name="T51" fmla="*/ 115655 h 258406"/>
              <a:gd name="T52" fmla="*/ 148170 w 306026"/>
              <a:gd name="T53" fmla="*/ 76504 h 258406"/>
              <a:gd name="T54" fmla="*/ 234294 w 306026"/>
              <a:gd name="T55" fmla="*/ 44897 h 258406"/>
              <a:gd name="T56" fmla="*/ 224246 w 306026"/>
              <a:gd name="T57" fmla="*/ 115655 h 258406"/>
              <a:gd name="T58" fmla="*/ 234294 w 306026"/>
              <a:gd name="T59" fmla="*/ 44897 h 258406"/>
              <a:gd name="T60" fmla="*/ 42667 w 306026"/>
              <a:gd name="T61" fmla="*/ 115655 h 258406"/>
              <a:gd name="T62" fmla="*/ 95060 w 306026"/>
              <a:gd name="T63" fmla="*/ 61778 h 258406"/>
              <a:gd name="T64" fmla="*/ 157500 w 306026"/>
              <a:gd name="T65" fmla="*/ 13289 h 258406"/>
              <a:gd name="T66" fmla="*/ 198768 w 306026"/>
              <a:gd name="T67" fmla="*/ 57827 h 258406"/>
              <a:gd name="T68" fmla="*/ 148170 w 306026"/>
              <a:gd name="T69" fmla="*/ 13289 h 258406"/>
              <a:gd name="T70" fmla="*/ 148170 w 306026"/>
              <a:gd name="T71" fmla="*/ 67525 h 258406"/>
              <a:gd name="T72" fmla="*/ 169701 w 306026"/>
              <a:gd name="T73" fmla="*/ 10775 h 258406"/>
              <a:gd name="T74" fmla="*/ 227835 w 306026"/>
              <a:gd name="T75" fmla="*/ 38432 h 258406"/>
              <a:gd name="T76" fmla="*/ 135969 w 306026"/>
              <a:gd name="T77" fmla="*/ 10775 h 258406"/>
              <a:gd name="T78" fmla="*/ 99007 w 306026"/>
              <a:gd name="T79" fmla="*/ 53517 h 258406"/>
              <a:gd name="T80" fmla="*/ 152835 w 306026"/>
              <a:gd name="T81" fmla="*/ 0 h 258406"/>
              <a:gd name="T82" fmla="*/ 249725 w 306026"/>
              <a:gd name="T83" fmla="*/ 190723 h 258406"/>
              <a:gd name="T84" fmla="*/ 243266 w 306026"/>
              <a:gd name="T85" fmla="*/ 191800 h 258406"/>
              <a:gd name="T86" fmla="*/ 263361 w 306026"/>
              <a:gd name="T87" fmla="*/ 124634 h 258406"/>
              <a:gd name="T88" fmla="*/ 210969 w 306026"/>
              <a:gd name="T89" fmla="*/ 178511 h 258406"/>
              <a:gd name="T90" fmla="*/ 222093 w 306026"/>
              <a:gd name="T91" fmla="*/ 190364 h 258406"/>
              <a:gd name="T92" fmla="*/ 215634 w 306026"/>
              <a:gd name="T93" fmla="*/ 191800 h 258406"/>
              <a:gd name="T94" fmla="*/ 157500 w 306026"/>
              <a:gd name="T95" fmla="*/ 202935 h 258406"/>
              <a:gd name="T96" fmla="*/ 148170 w 306026"/>
              <a:gd name="T97" fmla="*/ 202935 h 258406"/>
              <a:gd name="T98" fmla="*/ 90395 w 306026"/>
              <a:gd name="T99" fmla="*/ 191800 h 258406"/>
              <a:gd name="T100" fmla="*/ 83935 w 306026"/>
              <a:gd name="T101" fmla="*/ 190364 h 258406"/>
              <a:gd name="T102" fmla="*/ 94701 w 306026"/>
              <a:gd name="T103" fmla="*/ 178511 h 258406"/>
              <a:gd name="T104" fmla="*/ 42667 w 306026"/>
              <a:gd name="T105" fmla="*/ 124634 h 258406"/>
              <a:gd name="T106" fmla="*/ 62404 w 306026"/>
              <a:gd name="T107" fmla="*/ 191800 h 258406"/>
              <a:gd name="T108" fmla="*/ 56304 w 306026"/>
              <a:gd name="T109" fmla="*/ 190723 h 258406"/>
              <a:gd name="T110" fmla="*/ 152835 w 306026"/>
              <a:gd name="T111" fmla="*/ 0 h 258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06026" h="258406">
                <a:moveTo>
                  <a:pt x="81649" y="208919"/>
                </a:moveTo>
                <a:cubicBezTo>
                  <a:pt x="57561" y="211148"/>
                  <a:pt x="36269" y="218817"/>
                  <a:pt x="30314" y="220957"/>
                </a:cubicBezTo>
                <a:lnTo>
                  <a:pt x="23818" y="235223"/>
                </a:lnTo>
                <a:lnTo>
                  <a:pt x="129917" y="235223"/>
                </a:lnTo>
                <a:cubicBezTo>
                  <a:pt x="131361" y="235223"/>
                  <a:pt x="132443" y="235937"/>
                  <a:pt x="133165" y="236650"/>
                </a:cubicBezTo>
                <a:cubicBezTo>
                  <a:pt x="133887" y="237363"/>
                  <a:pt x="134608" y="238433"/>
                  <a:pt x="134608" y="239860"/>
                </a:cubicBezTo>
                <a:cubicBezTo>
                  <a:pt x="134608" y="242357"/>
                  <a:pt x="135330" y="244497"/>
                  <a:pt x="137495" y="246280"/>
                </a:cubicBezTo>
                <a:cubicBezTo>
                  <a:pt x="138939" y="248063"/>
                  <a:pt x="141465" y="249133"/>
                  <a:pt x="143630" y="249133"/>
                </a:cubicBezTo>
                <a:lnTo>
                  <a:pt x="162396" y="249133"/>
                </a:lnTo>
                <a:cubicBezTo>
                  <a:pt x="167448" y="249133"/>
                  <a:pt x="171779" y="244853"/>
                  <a:pt x="171779" y="239860"/>
                </a:cubicBezTo>
                <a:cubicBezTo>
                  <a:pt x="171779" y="237363"/>
                  <a:pt x="173583" y="235223"/>
                  <a:pt x="176470" y="235223"/>
                </a:cubicBezTo>
                <a:lnTo>
                  <a:pt x="282569" y="235223"/>
                </a:lnTo>
                <a:lnTo>
                  <a:pt x="275712" y="220957"/>
                </a:lnTo>
                <a:cubicBezTo>
                  <a:pt x="264164" y="216677"/>
                  <a:pt x="190906" y="190283"/>
                  <a:pt x="156622" y="229517"/>
                </a:cubicBezTo>
                <a:cubicBezTo>
                  <a:pt x="154818" y="231657"/>
                  <a:pt x="151570" y="231657"/>
                  <a:pt x="149765" y="229517"/>
                </a:cubicBezTo>
                <a:cubicBezTo>
                  <a:pt x="132624" y="209900"/>
                  <a:pt x="105738" y="206690"/>
                  <a:pt x="81649" y="208919"/>
                </a:cubicBezTo>
                <a:close/>
                <a:moveTo>
                  <a:pt x="74341" y="200181"/>
                </a:moveTo>
                <a:cubicBezTo>
                  <a:pt x="100595" y="196793"/>
                  <a:pt x="131721" y="198843"/>
                  <a:pt x="153013" y="219887"/>
                </a:cubicBezTo>
                <a:cubicBezTo>
                  <a:pt x="195958" y="177800"/>
                  <a:pt x="277517" y="211683"/>
                  <a:pt x="281126" y="213110"/>
                </a:cubicBezTo>
                <a:cubicBezTo>
                  <a:pt x="282208" y="213467"/>
                  <a:pt x="282930" y="214537"/>
                  <a:pt x="283652" y="215607"/>
                </a:cubicBezTo>
                <a:lnTo>
                  <a:pt x="292674" y="235223"/>
                </a:lnTo>
                <a:lnTo>
                  <a:pt x="301335" y="235223"/>
                </a:lnTo>
                <a:cubicBezTo>
                  <a:pt x="303861" y="235223"/>
                  <a:pt x="306026" y="237363"/>
                  <a:pt x="306026" y="239860"/>
                </a:cubicBezTo>
                <a:cubicBezTo>
                  <a:pt x="306026" y="242357"/>
                  <a:pt x="303861" y="244497"/>
                  <a:pt x="301335" y="244497"/>
                </a:cubicBezTo>
                <a:lnTo>
                  <a:pt x="180440" y="244497"/>
                </a:lnTo>
                <a:cubicBezTo>
                  <a:pt x="178275" y="252343"/>
                  <a:pt x="171057" y="258406"/>
                  <a:pt x="162396" y="258406"/>
                </a:cubicBezTo>
                <a:lnTo>
                  <a:pt x="143630" y="258406"/>
                </a:lnTo>
                <a:cubicBezTo>
                  <a:pt x="135330" y="258406"/>
                  <a:pt x="127752" y="252343"/>
                  <a:pt x="125947" y="244497"/>
                </a:cubicBezTo>
                <a:lnTo>
                  <a:pt x="4692" y="244497"/>
                </a:lnTo>
                <a:cubicBezTo>
                  <a:pt x="2166" y="244497"/>
                  <a:pt x="0" y="242357"/>
                  <a:pt x="0" y="239860"/>
                </a:cubicBezTo>
                <a:cubicBezTo>
                  <a:pt x="0" y="237363"/>
                  <a:pt x="2166" y="235223"/>
                  <a:pt x="4692" y="235223"/>
                </a:cubicBezTo>
                <a:lnTo>
                  <a:pt x="13714" y="235223"/>
                </a:lnTo>
                <a:lnTo>
                  <a:pt x="22736" y="215607"/>
                </a:lnTo>
                <a:cubicBezTo>
                  <a:pt x="23097" y="214537"/>
                  <a:pt x="24179" y="213467"/>
                  <a:pt x="24901" y="213110"/>
                </a:cubicBezTo>
                <a:cubicBezTo>
                  <a:pt x="26705" y="212397"/>
                  <a:pt x="48087" y="203569"/>
                  <a:pt x="74341" y="200181"/>
                </a:cubicBezTo>
                <a:close/>
                <a:moveTo>
                  <a:pt x="157500" y="124634"/>
                </a:moveTo>
                <a:lnTo>
                  <a:pt x="157500" y="163425"/>
                </a:lnTo>
                <a:cubicBezTo>
                  <a:pt x="173289" y="164143"/>
                  <a:pt x="188720" y="167735"/>
                  <a:pt x="202715" y="174200"/>
                </a:cubicBezTo>
                <a:cubicBezTo>
                  <a:pt x="210251" y="158397"/>
                  <a:pt x="214199" y="141874"/>
                  <a:pt x="214916" y="124634"/>
                </a:cubicBezTo>
                <a:lnTo>
                  <a:pt x="157500" y="124634"/>
                </a:lnTo>
                <a:close/>
                <a:moveTo>
                  <a:pt x="91112" y="124634"/>
                </a:moveTo>
                <a:cubicBezTo>
                  <a:pt x="91471" y="141874"/>
                  <a:pt x="95419" y="158397"/>
                  <a:pt x="102954" y="174200"/>
                </a:cubicBezTo>
                <a:cubicBezTo>
                  <a:pt x="116950" y="167735"/>
                  <a:pt x="132380" y="164143"/>
                  <a:pt x="148170" y="163425"/>
                </a:cubicBezTo>
                <a:lnTo>
                  <a:pt x="148170" y="124634"/>
                </a:lnTo>
                <a:lnTo>
                  <a:pt x="91112" y="124634"/>
                </a:lnTo>
                <a:close/>
                <a:moveTo>
                  <a:pt x="202715" y="65729"/>
                </a:moveTo>
                <a:cubicBezTo>
                  <a:pt x="188720" y="72194"/>
                  <a:pt x="173648" y="76145"/>
                  <a:pt x="157500" y="76504"/>
                </a:cubicBezTo>
                <a:lnTo>
                  <a:pt x="157500" y="115655"/>
                </a:lnTo>
                <a:lnTo>
                  <a:pt x="214916" y="115655"/>
                </a:lnTo>
                <a:cubicBezTo>
                  <a:pt x="214557" y="98055"/>
                  <a:pt x="210251" y="81174"/>
                  <a:pt x="202715" y="65729"/>
                </a:cubicBezTo>
                <a:close/>
                <a:moveTo>
                  <a:pt x="103313" y="65729"/>
                </a:moveTo>
                <a:cubicBezTo>
                  <a:pt x="95777" y="81174"/>
                  <a:pt x="91471" y="98055"/>
                  <a:pt x="91112" y="115655"/>
                </a:cubicBezTo>
                <a:lnTo>
                  <a:pt x="148170" y="115655"/>
                </a:lnTo>
                <a:lnTo>
                  <a:pt x="148170" y="76504"/>
                </a:lnTo>
                <a:cubicBezTo>
                  <a:pt x="132380" y="76145"/>
                  <a:pt x="117309" y="72553"/>
                  <a:pt x="103313" y="65729"/>
                </a:cubicBezTo>
                <a:close/>
                <a:moveTo>
                  <a:pt x="234294" y="44897"/>
                </a:moveTo>
                <a:cubicBezTo>
                  <a:pt x="227117" y="51721"/>
                  <a:pt x="219222" y="57109"/>
                  <a:pt x="210969" y="61778"/>
                </a:cubicBezTo>
                <a:cubicBezTo>
                  <a:pt x="219222" y="78300"/>
                  <a:pt x="223529" y="96618"/>
                  <a:pt x="224246" y="115655"/>
                </a:cubicBezTo>
                <a:lnTo>
                  <a:pt x="263720" y="115655"/>
                </a:lnTo>
                <a:cubicBezTo>
                  <a:pt x="262285" y="88357"/>
                  <a:pt x="251160" y="63574"/>
                  <a:pt x="234294" y="44897"/>
                </a:cubicBezTo>
                <a:close/>
                <a:moveTo>
                  <a:pt x="71734" y="44897"/>
                </a:moveTo>
                <a:cubicBezTo>
                  <a:pt x="54510" y="63933"/>
                  <a:pt x="43385" y="88357"/>
                  <a:pt x="42667" y="115655"/>
                </a:cubicBezTo>
                <a:lnTo>
                  <a:pt x="81782" y="115655"/>
                </a:lnTo>
                <a:cubicBezTo>
                  <a:pt x="82500" y="96618"/>
                  <a:pt x="86806" y="78300"/>
                  <a:pt x="95060" y="61778"/>
                </a:cubicBezTo>
                <a:cubicBezTo>
                  <a:pt x="86447" y="57109"/>
                  <a:pt x="78911" y="51721"/>
                  <a:pt x="71734" y="44897"/>
                </a:cubicBezTo>
                <a:close/>
                <a:moveTo>
                  <a:pt x="157500" y="13289"/>
                </a:moveTo>
                <a:lnTo>
                  <a:pt x="157500" y="67525"/>
                </a:lnTo>
                <a:cubicBezTo>
                  <a:pt x="171854" y="66807"/>
                  <a:pt x="185849" y="63215"/>
                  <a:pt x="198768" y="57827"/>
                </a:cubicBezTo>
                <a:cubicBezTo>
                  <a:pt x="188720" y="40228"/>
                  <a:pt x="174725" y="24783"/>
                  <a:pt x="157500" y="13289"/>
                </a:cubicBezTo>
                <a:close/>
                <a:moveTo>
                  <a:pt x="148170" y="13289"/>
                </a:moveTo>
                <a:cubicBezTo>
                  <a:pt x="131304" y="24783"/>
                  <a:pt x="116950" y="39868"/>
                  <a:pt x="107261" y="57827"/>
                </a:cubicBezTo>
                <a:cubicBezTo>
                  <a:pt x="120179" y="63215"/>
                  <a:pt x="133816" y="66807"/>
                  <a:pt x="148170" y="67525"/>
                </a:cubicBezTo>
                <a:lnTo>
                  <a:pt x="148170" y="13289"/>
                </a:lnTo>
                <a:close/>
                <a:moveTo>
                  <a:pt x="169701" y="10775"/>
                </a:moveTo>
                <a:cubicBezTo>
                  <a:pt x="185132" y="22269"/>
                  <a:pt x="197691" y="36995"/>
                  <a:pt x="207022" y="53517"/>
                </a:cubicBezTo>
                <a:cubicBezTo>
                  <a:pt x="214199" y="49207"/>
                  <a:pt x="221376" y="44538"/>
                  <a:pt x="227835" y="38432"/>
                </a:cubicBezTo>
                <a:cubicBezTo>
                  <a:pt x="212045" y="24065"/>
                  <a:pt x="191950" y="14008"/>
                  <a:pt x="169701" y="10775"/>
                </a:cubicBezTo>
                <a:close/>
                <a:moveTo>
                  <a:pt x="135969" y="10775"/>
                </a:moveTo>
                <a:cubicBezTo>
                  <a:pt x="114079" y="14008"/>
                  <a:pt x="93983" y="24065"/>
                  <a:pt x="78194" y="38432"/>
                </a:cubicBezTo>
                <a:cubicBezTo>
                  <a:pt x="84653" y="44538"/>
                  <a:pt x="91830" y="49207"/>
                  <a:pt x="99007" y="53517"/>
                </a:cubicBezTo>
                <a:cubicBezTo>
                  <a:pt x="108337" y="36995"/>
                  <a:pt x="120897" y="22269"/>
                  <a:pt x="135969" y="10775"/>
                </a:cubicBezTo>
                <a:close/>
                <a:moveTo>
                  <a:pt x="152835" y="0"/>
                </a:moveTo>
                <a:cubicBezTo>
                  <a:pt x="219222" y="0"/>
                  <a:pt x="272691" y="53876"/>
                  <a:pt x="272691" y="119965"/>
                </a:cubicBezTo>
                <a:cubicBezTo>
                  <a:pt x="272691" y="145825"/>
                  <a:pt x="264797" y="170249"/>
                  <a:pt x="249725" y="190723"/>
                </a:cubicBezTo>
                <a:cubicBezTo>
                  <a:pt x="249007" y="192159"/>
                  <a:pt x="247572" y="192878"/>
                  <a:pt x="246136" y="192878"/>
                </a:cubicBezTo>
                <a:cubicBezTo>
                  <a:pt x="245060" y="192878"/>
                  <a:pt x="243983" y="192159"/>
                  <a:pt x="243266" y="191800"/>
                </a:cubicBezTo>
                <a:cubicBezTo>
                  <a:pt x="241112" y="190004"/>
                  <a:pt x="240754" y="187490"/>
                  <a:pt x="242189" y="185335"/>
                </a:cubicBezTo>
                <a:cubicBezTo>
                  <a:pt x="255467" y="167735"/>
                  <a:pt x="262644" y="146544"/>
                  <a:pt x="263361" y="124634"/>
                </a:cubicBezTo>
                <a:lnTo>
                  <a:pt x="224246" y="124634"/>
                </a:lnTo>
                <a:cubicBezTo>
                  <a:pt x="223529" y="143311"/>
                  <a:pt x="219222" y="161270"/>
                  <a:pt x="210969" y="178511"/>
                </a:cubicBezTo>
                <a:cubicBezTo>
                  <a:pt x="214557" y="179947"/>
                  <a:pt x="217787" y="182102"/>
                  <a:pt x="220658" y="184258"/>
                </a:cubicBezTo>
                <a:cubicBezTo>
                  <a:pt x="222811" y="185694"/>
                  <a:pt x="223170" y="188568"/>
                  <a:pt x="222093" y="190364"/>
                </a:cubicBezTo>
                <a:cubicBezTo>
                  <a:pt x="221017" y="191800"/>
                  <a:pt x="219581" y="192878"/>
                  <a:pt x="218146" y="192878"/>
                </a:cubicBezTo>
                <a:cubicBezTo>
                  <a:pt x="217069" y="192878"/>
                  <a:pt x="216352" y="192159"/>
                  <a:pt x="215634" y="191800"/>
                </a:cubicBezTo>
                <a:cubicBezTo>
                  <a:pt x="198409" y="179947"/>
                  <a:pt x="178313" y="173482"/>
                  <a:pt x="157500" y="172764"/>
                </a:cubicBezTo>
                <a:lnTo>
                  <a:pt x="157500" y="202935"/>
                </a:lnTo>
                <a:cubicBezTo>
                  <a:pt x="157500" y="205449"/>
                  <a:pt x="155347" y="207604"/>
                  <a:pt x="152835" y="207604"/>
                </a:cubicBezTo>
                <a:cubicBezTo>
                  <a:pt x="150323" y="207604"/>
                  <a:pt x="148170" y="205449"/>
                  <a:pt x="148170" y="202935"/>
                </a:cubicBezTo>
                <a:lnTo>
                  <a:pt x="148170" y="172764"/>
                </a:lnTo>
                <a:cubicBezTo>
                  <a:pt x="127356" y="173482"/>
                  <a:pt x="107620" y="179947"/>
                  <a:pt x="90395" y="191800"/>
                </a:cubicBezTo>
                <a:cubicBezTo>
                  <a:pt x="89677" y="192519"/>
                  <a:pt x="88600" y="192878"/>
                  <a:pt x="87883" y="192878"/>
                </a:cubicBezTo>
                <a:cubicBezTo>
                  <a:pt x="86447" y="192878"/>
                  <a:pt x="85012" y="191800"/>
                  <a:pt x="83935" y="190364"/>
                </a:cubicBezTo>
                <a:cubicBezTo>
                  <a:pt x="82500" y="188568"/>
                  <a:pt x="82859" y="185694"/>
                  <a:pt x="85012" y="184258"/>
                </a:cubicBezTo>
                <a:cubicBezTo>
                  <a:pt x="88242" y="182102"/>
                  <a:pt x="91471" y="180307"/>
                  <a:pt x="94701" y="178511"/>
                </a:cubicBezTo>
                <a:cubicBezTo>
                  <a:pt x="86447" y="161270"/>
                  <a:pt x="82500" y="143311"/>
                  <a:pt x="81782" y="124634"/>
                </a:cubicBezTo>
                <a:lnTo>
                  <a:pt x="42667" y="124634"/>
                </a:lnTo>
                <a:cubicBezTo>
                  <a:pt x="43385" y="146544"/>
                  <a:pt x="50562" y="167735"/>
                  <a:pt x="63481" y="185335"/>
                </a:cubicBezTo>
                <a:cubicBezTo>
                  <a:pt x="64916" y="187490"/>
                  <a:pt x="64557" y="190004"/>
                  <a:pt x="62404" y="191800"/>
                </a:cubicBezTo>
                <a:cubicBezTo>
                  <a:pt x="61687" y="192159"/>
                  <a:pt x="60969" y="192878"/>
                  <a:pt x="59892" y="192878"/>
                </a:cubicBezTo>
                <a:cubicBezTo>
                  <a:pt x="58457" y="192878"/>
                  <a:pt x="57021" y="192159"/>
                  <a:pt x="56304" y="190723"/>
                </a:cubicBezTo>
                <a:cubicBezTo>
                  <a:pt x="40873" y="170249"/>
                  <a:pt x="33337" y="145825"/>
                  <a:pt x="33337" y="119965"/>
                </a:cubicBezTo>
                <a:cubicBezTo>
                  <a:pt x="33337" y="53876"/>
                  <a:pt x="86806" y="0"/>
                  <a:pt x="15283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785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F736E9F-099F-6E49-8413-5352C763CACD}"/>
              </a:ext>
            </a:extLst>
          </p:cNvPr>
          <p:cNvSpPr txBox="1"/>
          <p:nvPr/>
        </p:nvSpPr>
        <p:spPr>
          <a:xfrm>
            <a:off x="5144086" y="355258"/>
            <a:ext cx="139826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Профессиональная стажировка: 32 часа  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7E14DBE-D50F-7242-9EDC-245B72AE2B67}"/>
              </a:ext>
            </a:extLst>
          </p:cNvPr>
          <p:cNvGrpSpPr/>
          <p:nvPr/>
        </p:nvGrpSpPr>
        <p:grpSpPr>
          <a:xfrm>
            <a:off x="7477866" y="3379861"/>
            <a:ext cx="9579648" cy="9565548"/>
            <a:chOff x="8283712" y="4637314"/>
            <a:chExt cx="8075531" cy="8063645"/>
          </a:xfrm>
        </p:grpSpPr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0CD3F2E9-1EA2-4E4A-B43E-89134BF6569A}"/>
                </a:ext>
              </a:extLst>
            </p:cNvPr>
            <p:cNvSpPr/>
            <p:nvPr/>
          </p:nvSpPr>
          <p:spPr>
            <a:xfrm>
              <a:off x="8939701" y="4637314"/>
              <a:ext cx="6540501" cy="2863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63" y="0"/>
                  </a:moveTo>
                  <a:lnTo>
                    <a:pt x="0" y="8274"/>
                  </a:lnTo>
                  <a:lnTo>
                    <a:pt x="10870" y="19333"/>
                  </a:lnTo>
                  <a:lnTo>
                    <a:pt x="21600" y="8480"/>
                  </a:lnTo>
                  <a:lnTo>
                    <a:pt x="10663" y="0"/>
                  </a:lnTo>
                  <a:close/>
                  <a:moveTo>
                    <a:pt x="1270" y="10412"/>
                  </a:moveTo>
                  <a:lnTo>
                    <a:pt x="1270" y="18532"/>
                  </a:lnTo>
                  <a:cubicBezTo>
                    <a:pt x="1039" y="18787"/>
                    <a:pt x="881" y="19312"/>
                    <a:pt x="876" y="19931"/>
                  </a:cubicBezTo>
                  <a:cubicBezTo>
                    <a:pt x="870" y="20849"/>
                    <a:pt x="1195" y="21600"/>
                    <a:pt x="1596" y="21600"/>
                  </a:cubicBezTo>
                  <a:cubicBezTo>
                    <a:pt x="1997" y="21600"/>
                    <a:pt x="2322" y="20849"/>
                    <a:pt x="2315" y="19931"/>
                  </a:cubicBezTo>
                  <a:cubicBezTo>
                    <a:pt x="2311" y="19312"/>
                    <a:pt x="2153" y="18787"/>
                    <a:pt x="1922" y="18532"/>
                  </a:cubicBezTo>
                  <a:lnTo>
                    <a:pt x="1922" y="11169"/>
                  </a:lnTo>
                  <a:lnTo>
                    <a:pt x="1270" y="10412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3578" tIns="53578" rIns="53578" bIns="53578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ACDB2F3A-D7B0-654E-A935-488E6E118904}"/>
                </a:ext>
              </a:extLst>
            </p:cNvPr>
            <p:cNvSpPr/>
            <p:nvPr/>
          </p:nvSpPr>
          <p:spPr>
            <a:xfrm>
              <a:off x="10685930" y="6621332"/>
              <a:ext cx="3162829" cy="2794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600" extrusionOk="0">
                  <a:moveTo>
                    <a:pt x="20574" y="0"/>
                  </a:moveTo>
                  <a:lnTo>
                    <a:pt x="10317" y="5416"/>
                  </a:lnTo>
                  <a:lnTo>
                    <a:pt x="205" y="78"/>
                  </a:lnTo>
                  <a:cubicBezTo>
                    <a:pt x="10" y="1519"/>
                    <a:pt x="-57" y="3134"/>
                    <a:pt x="52" y="4985"/>
                  </a:cubicBezTo>
                  <a:cubicBezTo>
                    <a:pt x="100" y="5790"/>
                    <a:pt x="527" y="7139"/>
                    <a:pt x="640" y="7967"/>
                  </a:cubicBezTo>
                  <a:cubicBezTo>
                    <a:pt x="702" y="8419"/>
                    <a:pt x="763" y="8421"/>
                    <a:pt x="809" y="8746"/>
                  </a:cubicBezTo>
                  <a:cubicBezTo>
                    <a:pt x="756" y="8722"/>
                    <a:pt x="435" y="8560"/>
                    <a:pt x="314" y="9015"/>
                  </a:cubicBezTo>
                  <a:cubicBezTo>
                    <a:pt x="123" y="9738"/>
                    <a:pt x="467" y="11580"/>
                    <a:pt x="864" y="13275"/>
                  </a:cubicBezTo>
                  <a:lnTo>
                    <a:pt x="17495" y="21600"/>
                  </a:lnTo>
                  <a:cubicBezTo>
                    <a:pt x="17697" y="20100"/>
                    <a:pt x="18470" y="19581"/>
                    <a:pt x="18760" y="17325"/>
                  </a:cubicBezTo>
                  <a:cubicBezTo>
                    <a:pt x="18837" y="16720"/>
                    <a:pt x="19640" y="16697"/>
                    <a:pt x="20236" y="14397"/>
                  </a:cubicBezTo>
                  <a:cubicBezTo>
                    <a:pt x="20837" y="12079"/>
                    <a:pt x="21543" y="8762"/>
                    <a:pt x="20786" y="8702"/>
                  </a:cubicBezTo>
                  <a:cubicBezTo>
                    <a:pt x="20693" y="8694"/>
                    <a:pt x="20593" y="8725"/>
                    <a:pt x="20490" y="8785"/>
                  </a:cubicBezTo>
                  <a:cubicBezTo>
                    <a:pt x="20386" y="8845"/>
                    <a:pt x="20278" y="8934"/>
                    <a:pt x="20168" y="9044"/>
                  </a:cubicBezTo>
                  <a:cubicBezTo>
                    <a:pt x="20300" y="8219"/>
                    <a:pt x="20578" y="6360"/>
                    <a:pt x="20646" y="4985"/>
                  </a:cubicBezTo>
                  <a:cubicBezTo>
                    <a:pt x="20744" y="3018"/>
                    <a:pt x="20723" y="1394"/>
                    <a:pt x="20574" y="0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612356EE-D037-1846-8045-84AE31CBC7A2}"/>
                </a:ext>
              </a:extLst>
            </p:cNvPr>
            <p:cNvSpPr/>
            <p:nvPr/>
          </p:nvSpPr>
          <p:spPr>
            <a:xfrm>
              <a:off x="8414858" y="8454216"/>
              <a:ext cx="3955306" cy="3490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286" y="0"/>
                  </a:moveTo>
                  <a:cubicBezTo>
                    <a:pt x="13301" y="60"/>
                    <a:pt x="13316" y="127"/>
                    <a:pt x="13331" y="184"/>
                  </a:cubicBezTo>
                  <a:cubicBezTo>
                    <a:pt x="13814" y="2042"/>
                    <a:pt x="14443" y="2056"/>
                    <a:pt x="14538" y="2528"/>
                  </a:cubicBezTo>
                  <a:cubicBezTo>
                    <a:pt x="14821" y="3926"/>
                    <a:pt x="15386" y="5404"/>
                    <a:pt x="15632" y="5598"/>
                  </a:cubicBezTo>
                  <a:cubicBezTo>
                    <a:pt x="15632" y="5598"/>
                    <a:pt x="15526" y="7879"/>
                    <a:pt x="15044" y="9428"/>
                  </a:cubicBezTo>
                  <a:cubicBezTo>
                    <a:pt x="14834" y="10101"/>
                    <a:pt x="14638" y="9225"/>
                    <a:pt x="14161" y="10063"/>
                  </a:cubicBezTo>
                  <a:cubicBezTo>
                    <a:pt x="13393" y="11412"/>
                    <a:pt x="7591" y="14327"/>
                    <a:pt x="3460" y="16120"/>
                  </a:cubicBezTo>
                  <a:cubicBezTo>
                    <a:pt x="1769" y="16853"/>
                    <a:pt x="677" y="18369"/>
                    <a:pt x="460" y="19279"/>
                  </a:cubicBezTo>
                  <a:cubicBezTo>
                    <a:pt x="309" y="19915"/>
                    <a:pt x="152" y="20741"/>
                    <a:pt x="0" y="21600"/>
                  </a:cubicBezTo>
                  <a:lnTo>
                    <a:pt x="15953" y="18240"/>
                  </a:lnTo>
                  <a:lnTo>
                    <a:pt x="21600" y="4073"/>
                  </a:lnTo>
                  <a:lnTo>
                    <a:pt x="13286" y="0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15099DA1-03D8-F14C-933F-C0E6F4ACE6ED}"/>
                </a:ext>
              </a:extLst>
            </p:cNvPr>
            <p:cNvSpPr/>
            <p:nvPr/>
          </p:nvSpPr>
          <p:spPr>
            <a:xfrm>
              <a:off x="11468608" y="9156199"/>
              <a:ext cx="3335051" cy="2221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500" y="0"/>
                  </a:moveTo>
                  <a:lnTo>
                    <a:pt x="0" y="21600"/>
                  </a:lnTo>
                  <a:lnTo>
                    <a:pt x="21600" y="15570"/>
                  </a:lnTo>
                  <a:cubicBezTo>
                    <a:pt x="20263" y="14776"/>
                    <a:pt x="18896" y="13971"/>
                    <a:pt x="16861" y="12712"/>
                  </a:cubicBezTo>
                  <a:cubicBezTo>
                    <a:pt x="14105" y="11008"/>
                    <a:pt x="13487" y="8540"/>
                    <a:pt x="13693" y="9048"/>
                  </a:cubicBezTo>
                  <a:cubicBezTo>
                    <a:pt x="13277" y="8024"/>
                    <a:pt x="12988" y="9004"/>
                    <a:pt x="12720" y="8087"/>
                  </a:cubicBezTo>
                  <a:cubicBezTo>
                    <a:pt x="12283" y="6588"/>
                    <a:pt x="12099" y="4788"/>
                    <a:pt x="11998" y="3572"/>
                  </a:cubicBezTo>
                  <a:lnTo>
                    <a:pt x="6500" y="0"/>
                  </a:ln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506B0705-6CF6-7345-9019-019C93E378A4}"/>
                </a:ext>
              </a:extLst>
            </p:cNvPr>
            <p:cNvSpPr/>
            <p:nvPr/>
          </p:nvSpPr>
          <p:spPr>
            <a:xfrm>
              <a:off x="8283712" y="11192453"/>
              <a:ext cx="4728878" cy="1508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506" y="12283"/>
                  </a:lnTo>
                  <a:cubicBezTo>
                    <a:pt x="286" y="15895"/>
                    <a:pt x="92" y="19571"/>
                    <a:pt x="0" y="21600"/>
                  </a:cubicBezTo>
                  <a:lnTo>
                    <a:pt x="18489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98E0873C-9F95-184E-9BB5-B01688667AEA}"/>
                </a:ext>
              </a:extLst>
            </p:cNvPr>
            <p:cNvSpPr/>
            <p:nvPr/>
          </p:nvSpPr>
          <p:spPr>
            <a:xfrm>
              <a:off x="12453158" y="10827525"/>
              <a:ext cx="3906085" cy="1873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951" y="0"/>
                  </a:moveTo>
                  <a:lnTo>
                    <a:pt x="3829" y="3923"/>
                  </a:lnTo>
                  <a:lnTo>
                    <a:pt x="0" y="21600"/>
                  </a:lnTo>
                  <a:lnTo>
                    <a:pt x="21600" y="21600"/>
                  </a:lnTo>
                  <a:cubicBezTo>
                    <a:pt x="21525" y="18607"/>
                    <a:pt x="21348" y="15689"/>
                    <a:pt x="21080" y="12848"/>
                  </a:cubicBezTo>
                  <a:cubicBezTo>
                    <a:pt x="20809" y="9992"/>
                    <a:pt x="20419" y="6986"/>
                    <a:pt x="19296" y="4991"/>
                  </a:cubicBezTo>
                  <a:cubicBezTo>
                    <a:pt x="18740" y="4005"/>
                    <a:pt x="18001" y="3482"/>
                    <a:pt x="17286" y="2776"/>
                  </a:cubicBezTo>
                  <a:cubicBezTo>
                    <a:pt x="16310" y="1811"/>
                    <a:pt x="15268" y="831"/>
                    <a:pt x="13951" y="0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</p:grpSp>
      <p:sp>
        <p:nvSpPr>
          <p:cNvPr id="38" name="Circle">
            <a:extLst>
              <a:ext uri="{FF2B5EF4-FFF2-40B4-BE49-F238E27FC236}">
                <a16:creationId xmlns:a16="http://schemas.microsoft.com/office/drawing/2014/main" id="{D0773D6E-9F91-114C-B85E-92E396072B45}"/>
              </a:ext>
            </a:extLst>
          </p:cNvPr>
          <p:cNvSpPr>
            <a:spLocks noChangeAspect="1"/>
          </p:cNvSpPr>
          <p:nvPr/>
        </p:nvSpPr>
        <p:spPr>
          <a:xfrm>
            <a:off x="1560459" y="3775849"/>
            <a:ext cx="581232" cy="581232"/>
          </a:xfrm>
          <a:prstGeom prst="diamond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34" name="Circle">
            <a:extLst>
              <a:ext uri="{FF2B5EF4-FFF2-40B4-BE49-F238E27FC236}">
                <a16:creationId xmlns:a16="http://schemas.microsoft.com/office/drawing/2014/main" id="{B7ABAED4-E7F5-734F-920B-25AA1453BA52}"/>
              </a:ext>
            </a:extLst>
          </p:cNvPr>
          <p:cNvSpPr>
            <a:spLocks noChangeAspect="1"/>
          </p:cNvSpPr>
          <p:nvPr/>
        </p:nvSpPr>
        <p:spPr>
          <a:xfrm>
            <a:off x="1560459" y="6160482"/>
            <a:ext cx="581232" cy="581232"/>
          </a:xfrm>
          <a:prstGeom prst="diamond">
            <a:avLst/>
          </a:pr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30" name="Circle">
            <a:extLst>
              <a:ext uri="{FF2B5EF4-FFF2-40B4-BE49-F238E27FC236}">
                <a16:creationId xmlns:a16="http://schemas.microsoft.com/office/drawing/2014/main" id="{8802262F-E4CF-F44F-83D0-8760C0DC4F13}"/>
              </a:ext>
            </a:extLst>
          </p:cNvPr>
          <p:cNvSpPr>
            <a:spLocks noChangeAspect="1"/>
          </p:cNvSpPr>
          <p:nvPr/>
        </p:nvSpPr>
        <p:spPr>
          <a:xfrm>
            <a:off x="1778078" y="9048557"/>
            <a:ext cx="581232" cy="581232"/>
          </a:xfrm>
          <a:prstGeom prst="diamond">
            <a:avLst/>
          </a:pr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26" name="Circle">
            <a:extLst>
              <a:ext uri="{FF2B5EF4-FFF2-40B4-BE49-F238E27FC236}">
                <a16:creationId xmlns:a16="http://schemas.microsoft.com/office/drawing/2014/main" id="{7CDAC856-53B6-7D4E-8AC5-88F7D9CD8102}"/>
              </a:ext>
            </a:extLst>
          </p:cNvPr>
          <p:cNvSpPr/>
          <p:nvPr/>
        </p:nvSpPr>
        <p:spPr>
          <a:xfrm>
            <a:off x="16942778" y="3762455"/>
            <a:ext cx="580660" cy="580660"/>
          </a:xfrm>
          <a:prstGeom prst="diamond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22" name="Circle">
            <a:extLst>
              <a:ext uri="{FF2B5EF4-FFF2-40B4-BE49-F238E27FC236}">
                <a16:creationId xmlns:a16="http://schemas.microsoft.com/office/drawing/2014/main" id="{04883ECF-0AB8-0B45-9881-085F09AC4473}"/>
              </a:ext>
            </a:extLst>
          </p:cNvPr>
          <p:cNvSpPr/>
          <p:nvPr/>
        </p:nvSpPr>
        <p:spPr>
          <a:xfrm>
            <a:off x="16949421" y="5773227"/>
            <a:ext cx="580660" cy="580660"/>
          </a:xfrm>
          <a:prstGeom prst="diamond">
            <a:avLst/>
          </a:pr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18" name="Circle">
            <a:extLst>
              <a:ext uri="{FF2B5EF4-FFF2-40B4-BE49-F238E27FC236}">
                <a16:creationId xmlns:a16="http://schemas.microsoft.com/office/drawing/2014/main" id="{BAB0DEB3-1445-D942-936E-E3D8D25017E1}"/>
              </a:ext>
            </a:extLst>
          </p:cNvPr>
          <p:cNvSpPr/>
          <p:nvPr/>
        </p:nvSpPr>
        <p:spPr>
          <a:xfrm>
            <a:off x="17185963" y="9767951"/>
            <a:ext cx="580660" cy="580660"/>
          </a:xfrm>
          <a:prstGeom prst="diamond">
            <a:avLst/>
          </a:prstGeom>
          <a:solidFill>
            <a:schemeClr val="accent6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EE3E77D-8E99-D246-AED8-B89017AD56C0}"/>
              </a:ext>
            </a:extLst>
          </p:cNvPr>
          <p:cNvSpPr txBox="1"/>
          <p:nvPr/>
        </p:nvSpPr>
        <p:spPr>
          <a:xfrm>
            <a:off x="2366551" y="5453788"/>
            <a:ext cx="5328638" cy="156966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ru-RU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6 час. - Обзор актуальных </a:t>
            </a:r>
          </a:p>
          <a:p>
            <a:r>
              <a:rPr lang="ru-RU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профессиональных трендов </a:t>
            </a:r>
          </a:p>
          <a:p>
            <a:r>
              <a:rPr lang="ru-RU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в выбранной области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DA5D376-7A31-5248-B3B0-7FE71DCC327B}"/>
              </a:ext>
            </a:extLst>
          </p:cNvPr>
          <p:cNvSpPr txBox="1"/>
          <p:nvPr/>
        </p:nvSpPr>
        <p:spPr>
          <a:xfrm>
            <a:off x="2508783" y="8031324"/>
            <a:ext cx="5001690" cy="304698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6</a:t>
            </a:r>
            <a:r>
              <a:rPr lang="ru-RU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 час. - Применение новых</a:t>
            </a:r>
          </a:p>
          <a:p>
            <a:r>
              <a:rPr lang="ru-RU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 образовательных</a:t>
            </a:r>
          </a:p>
          <a:p>
            <a:r>
              <a:rPr lang="ru-RU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Технологий:</a:t>
            </a:r>
          </a:p>
          <a:p>
            <a:r>
              <a:rPr lang="ru-RU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мобильное обучение, </a:t>
            </a:r>
          </a:p>
          <a:p>
            <a:r>
              <a:rPr lang="ru-RU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смешанное обучение, </a:t>
            </a:r>
          </a:p>
          <a:p>
            <a:r>
              <a:rPr lang="ru-RU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гибкое обучение</a:t>
            </a:r>
            <a:endParaRPr lang="en-US" sz="3200" b="1" dirty="0">
              <a:solidFill>
                <a:schemeClr val="tx2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6713EA2-1177-B842-B1A2-B46CEFF4D682}"/>
              </a:ext>
            </a:extLst>
          </p:cNvPr>
          <p:cNvSpPr txBox="1"/>
          <p:nvPr/>
        </p:nvSpPr>
        <p:spPr>
          <a:xfrm>
            <a:off x="17674816" y="3467121"/>
            <a:ext cx="5646097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ru-RU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1</a:t>
            </a:r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2</a:t>
            </a:r>
            <a:r>
              <a:rPr lang="ru-RU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 час. - Освоение технологии </a:t>
            </a:r>
          </a:p>
          <a:p>
            <a:r>
              <a:rPr lang="ru-RU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и отработка навыков </a:t>
            </a:r>
            <a:endParaRPr lang="en-US" sz="3200" b="1" dirty="0">
              <a:solidFill>
                <a:schemeClr val="tx2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8013E062-6CC0-0B41-9144-F94B56D60D4E}"/>
              </a:ext>
            </a:extLst>
          </p:cNvPr>
          <p:cNvSpPr txBox="1">
            <a:spLocks/>
          </p:cNvSpPr>
          <p:nvPr/>
        </p:nvSpPr>
        <p:spPr>
          <a:xfrm>
            <a:off x="18388999" y="4392492"/>
            <a:ext cx="4477248" cy="49449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61CEB44-0415-F241-A4B7-F79AB38C8545}"/>
              </a:ext>
            </a:extLst>
          </p:cNvPr>
          <p:cNvSpPr txBox="1"/>
          <p:nvPr/>
        </p:nvSpPr>
        <p:spPr>
          <a:xfrm>
            <a:off x="17834337" y="5129431"/>
            <a:ext cx="5771708" cy="206210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8</a:t>
            </a:r>
            <a:r>
              <a:rPr lang="ru-RU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 час. – Методические </a:t>
            </a:r>
          </a:p>
          <a:p>
            <a:r>
              <a:rPr lang="ru-RU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Консультации</a:t>
            </a:r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 </a:t>
            </a:r>
            <a:r>
              <a:rPr lang="ru-RU" sz="3200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от </a:t>
            </a:r>
            <a:endParaRPr lang="en-US" sz="3200" dirty="0">
              <a:solidFill>
                <a:schemeClr val="tx2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  <a:p>
            <a:r>
              <a:rPr lang="ru-RU" sz="3200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Сертифицированных экспертов</a:t>
            </a:r>
            <a:r>
              <a:rPr lang="en-US" sz="3200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 </a:t>
            </a:r>
          </a:p>
          <a:p>
            <a:r>
              <a:rPr lang="en-US" sz="3200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WorldSkills</a:t>
            </a:r>
            <a:r>
              <a:rPr lang="ru-RU" sz="3200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 </a:t>
            </a:r>
            <a:r>
              <a:rPr lang="en-US" sz="3200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Russia</a:t>
            </a:r>
            <a:endParaRPr lang="ru-RU" sz="3200" b="1" dirty="0">
              <a:solidFill>
                <a:schemeClr val="tx2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B3F4D9F-182C-5C4D-A310-7BA438691F0E}"/>
              </a:ext>
            </a:extLst>
          </p:cNvPr>
          <p:cNvSpPr txBox="1"/>
          <p:nvPr/>
        </p:nvSpPr>
        <p:spPr>
          <a:xfrm>
            <a:off x="17961668" y="9292955"/>
            <a:ext cx="5611280" cy="156966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ru-RU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Право в течение года быть </a:t>
            </a:r>
          </a:p>
          <a:p>
            <a:r>
              <a:rPr lang="ru-RU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Официальным консультантом</a:t>
            </a:r>
          </a:p>
          <a:p>
            <a:r>
              <a:rPr lang="ru-RU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 технологии в России</a:t>
            </a:r>
            <a:endParaRPr lang="en-US" sz="3200" b="1" dirty="0">
              <a:solidFill>
                <a:schemeClr val="tx2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EE3E77D-8E99-D246-AED8-B89017AD56C0}"/>
              </a:ext>
            </a:extLst>
          </p:cNvPr>
          <p:cNvSpPr txBox="1"/>
          <p:nvPr/>
        </p:nvSpPr>
        <p:spPr>
          <a:xfrm>
            <a:off x="2250750" y="3555861"/>
            <a:ext cx="4900316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ru-RU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Стажировка проводится в </a:t>
            </a:r>
          </a:p>
          <a:p>
            <a:r>
              <a:rPr lang="ru-RU" sz="3200" b="1" dirty="0" err="1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ФиДжитал</a:t>
            </a:r>
            <a:r>
              <a:rPr lang="ru-RU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 – формате:</a:t>
            </a:r>
          </a:p>
        </p:txBody>
      </p:sp>
    </p:spTree>
    <p:extLst>
      <p:ext uri="{BB962C8B-B14F-4D97-AF65-F5344CB8AC3E}">
        <p14:creationId xmlns:p14="http://schemas.microsoft.com/office/powerpoint/2010/main" val="187938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GPIA - Theme 06 - Light">
      <a:dk1>
        <a:srgbClr val="B3B3B3"/>
      </a:dk1>
      <a:lt1>
        <a:srgbClr val="FFFFFF"/>
      </a:lt1>
      <a:dk2>
        <a:srgbClr val="1C2835"/>
      </a:dk2>
      <a:lt2>
        <a:srgbClr val="FFFFFF"/>
      </a:lt2>
      <a:accent1>
        <a:srgbClr val="1073A3"/>
      </a:accent1>
      <a:accent2>
        <a:srgbClr val="2DADE0"/>
      </a:accent2>
      <a:accent3>
        <a:srgbClr val="6ACEE3"/>
      </a:accent3>
      <a:accent4>
        <a:srgbClr val="61DDA8"/>
      </a:accent4>
      <a:accent5>
        <a:srgbClr val="FFD253"/>
      </a:accent5>
      <a:accent6>
        <a:srgbClr val="FF8F10"/>
      </a:accent6>
      <a:hlink>
        <a:srgbClr val="F33B48"/>
      </a:hlink>
      <a:folHlink>
        <a:srgbClr val="FFC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{9BB6B025-EE7B-B14D-8EC8-5D2DE61B865A}tf16401378</Template>
  <TotalTime>87121</TotalTime>
  <Words>401</Words>
  <Application>Microsoft Macintosh PowerPoint</Application>
  <PresentationFormat>Произвольный</PresentationFormat>
  <Paragraphs>66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Lato Light</vt:lpstr>
      <vt:lpstr>Poppins</vt:lpstr>
      <vt:lpstr>Poppins Light</vt:lpstr>
      <vt:lpstr>Poppins Medium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Галина Герасимова</dc:creator>
  <cp:keywords/>
  <dc:description/>
  <cp:lastModifiedBy>Galina Gerasimova</cp:lastModifiedBy>
  <cp:revision>15266</cp:revision>
  <cp:lastPrinted>2019-04-23T21:47:12Z</cp:lastPrinted>
  <dcterms:created xsi:type="dcterms:W3CDTF">2014-11-12T21:47:38Z</dcterms:created>
  <dcterms:modified xsi:type="dcterms:W3CDTF">2020-11-13T05:12:43Z</dcterms:modified>
  <cp:category/>
</cp:coreProperties>
</file>