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08" r:id="rId3"/>
    <p:sldId id="304" r:id="rId4"/>
    <p:sldId id="33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24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2B230-09D5-487D-888B-2816CD57BE11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F5BE7-1A0A-4B11-8850-AD89EC11C40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0EA99-9FE1-4E16-9153-7D63D9588EA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36BC7-1DB0-488E-9E8E-F85926172A6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3"/>
          <p:cNvSpPr/>
          <p:nvPr/>
        </p:nvSpPr>
        <p:spPr>
          <a:xfrm>
            <a:off x="623570" y="590550"/>
            <a:ext cx="8094345" cy="28975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развития системы подготовки кадров в сфере туризма и гостеприимства в РФ предлагается создать в рамках Российского Союза Туриндустрии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 по развитию системы подготовки кадров в сфере туризма и гостеприимства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деятельность которой направлена на: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качества, эффективности и инновационного характера образования в сфере туризма и гостеприимства;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структуры и содержания профессиональной подготовки кадров в соответствие с современными потребностями рынка труда в данной сфере.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fplwkFx_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6435" y="3706495"/>
            <a:ext cx="5231130" cy="2823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15180" y="1215390"/>
            <a:ext cx="4360545" cy="53955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marL="171450" indent="-1714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Участие в проектах по ускоренной разработке профессиональных стандартов по перспективным профессиям будущего и актуализации федеральных государственных образовательных стандартов, а также соответствующих образовательных программ;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Содействие фундаментальным и прикладным научным исследованиям в сфере туризма и управления качеством туристских услуг;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Предварительное рассмотрение проектов федеральных законов, других нормативных правовых актов и предложений по вопросам подготовки кадров в сфере туризма и гостеприимства;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Содействие в подготовке учебно-методической литературы, включая компьютерные обучающие программы;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Содействие формированию общероссийского кадрового ресурса ведущих экспертов по туризму;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Развитие технического и информационно-технологического обеспечения туристской индустрии, координация работ и оказание услуг, связанных с внедрением инновационных технологий управления качеством туристских услуг</a:t>
            </a:r>
            <a:r>
              <a:rPr 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Скругленный прямоугольник 3"/>
          <p:cNvSpPr/>
          <p:nvPr/>
        </p:nvSpPr>
        <p:spPr>
          <a:xfrm>
            <a:off x="212090" y="1215390"/>
            <a:ext cx="4189730" cy="53955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marL="0" indent="0" algn="l">
              <a:buNone/>
            </a:pPr>
            <a:r>
              <a:rPr 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Д</a:t>
            </a: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ля реализации поставленной цели Комитет решает следующие задачи: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Исследование количественных и качественных аспектов потребности в кадрах предприятий туризма и гостеприимства в России;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Формирование механизмов оценки качества и востребованности образовательных услуг для отрасли туризма;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Формирование системы подготовки кадров туризма и гостеприимства с учетом современных потребностей рынка труда и мировых тенденций;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Участие в разработке концепции системы непрерывного образования в сфере туризма и гостеприимства;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Содействие в организации опережающего профессионального обучения работников для их последующего трудоустройства на предприятиях туристской индустрии;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Создание системы национальной сертификации и оценки качества подготовки специалистов в сфере туризма и гостеприимства;</a:t>
            </a:r>
            <a:endParaRPr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Формирование системы независимой профессиональн</a:t>
            </a:r>
            <a:r>
              <a:rPr 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о-</a:t>
            </a:r>
            <a:r>
              <a: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общественной аккредитации программ обучения;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Скругленный прямоугольник 3"/>
          <p:cNvSpPr/>
          <p:nvPr/>
        </p:nvSpPr>
        <p:spPr>
          <a:xfrm>
            <a:off x="212725" y="203200"/>
            <a:ext cx="8763000" cy="7893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indent="0" algn="ctr">
              <a:buFont typeface="Wingdings" panose="05000000000000000000" charset="0"/>
              <a:buNone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ЗАДАЧИ КОМИТЕТА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8" name="Скругленный прямоугольник 3"/>
          <p:cNvSpPr/>
          <p:nvPr/>
        </p:nvSpPr>
        <p:spPr>
          <a:xfrm>
            <a:off x="212725" y="110490"/>
            <a:ext cx="8763000" cy="7893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indent="0" algn="ctr">
              <a:buFont typeface="Wingdings" panose="05000000000000000000" charset="0"/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Состав</a:t>
            </a:r>
            <a:endParaRPr lang="en-US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buFont typeface="Wingdings" panose="05000000000000000000" charset="0"/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Комитета по развитию системы подготовки кадров в сфере туризма и гостеприимства РСТ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Скругленный прямоугольник 3"/>
          <p:cNvSpPr/>
          <p:nvPr/>
        </p:nvSpPr>
        <p:spPr>
          <a:xfrm>
            <a:off x="323850" y="993140"/>
            <a:ext cx="8651875" cy="56407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Ананьева Татьяна Николаевна 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председатель Федерального учебно-методического объединения в системе среднего профессионального образования по укрупнённой группе профессий, специальностей 43.00.00 Сервис и туризм (председатель Комитета);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Агафонов Сергей Юрьевич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– генеральный директор сети Магазинов Горящих Путевок; 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Васина Елена Вячеславовна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директор Санкт-Петербургского государственного бюджетного профессионального образовательного учреждения «Петровский колледж»;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Волков Алексей Витальевич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– вице-президент, исполнительный директор Общенационального Союза Индустрии Гостеприимства (ОСИГ);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Герасимова Галина Васильевна 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заведующий отделением СПО государственного бюджетного профессионального образовательного учреждения города Москвы «Первый Московский Образовательный Комплекс»;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Иванов Сергей Евгеньевич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председатель Государственного комитета Республики Татарстан по туризму;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Корлыханов Сергей Васильевич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заместитель исполнительного директора, директор Департамента регионального развития Всероссийской общественной организации «Русское географическое общество»;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Мармер Леонид Иосифович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генеральный директор ООО «Амадеус – информационные технологии» (Amadeus Россия);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Николаева Злата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– региональный HR менеджер Компании Интер КонтинентальХотелГрупп;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Седова Наталья Николаевна 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директор государственного бюджетного профессионального образовательного учреждения города Москвы «Московский колледж управления, гостиничного бизнеса и информационных технологий «Царицыно»;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Семёнова Людмила Валерьевна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доцент Института рекреации, туризма и физической культуры Федерального государственного автономного образовательного учреждения высшего образования «Балтийский федеральный университет имени Иммануила Канта»;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Угрюмов Евгений Семёнович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проректор по экономике и управлению проектами, доцент кафедры управления и технологий в туризме и сервисе Федерального государственного бюджетного образовательного учреждения высшего образования «Сочинский государственный университет»; 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Ушанов Юрий Васильевич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Заместитель председателя Совета по профессиональным квалификациям в сфере гостеприимства, заместитель президента Федерации рестораторов и отельеров;</a:t>
            </a:r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228600" indent="-228600" algn="just">
              <a:buAutoNum type="arabicPeriod"/>
            </a:pPr>
            <a:r>
              <a:rPr lang="ru-RU" alt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</a:t>
            </a:r>
            <a:r>
              <a:rPr lang="en-US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едулин Александр Алексеевич 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ректор Федерального государственного бюджетного образовательного учреждения высшего образования «Российский государственный университет туризма и сервиса».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4736</Words>
  <Application>WPS Presentation</Application>
  <PresentationFormat>Экран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Wingdings</vt:lpstr>
      <vt:lpstr>Microsoft YaHei</vt:lpstr>
      <vt:lpstr/>
      <vt:lpstr>Arial Unicode MS</vt:lpstr>
      <vt:lpstr>Calibri</vt:lpstr>
      <vt:lpstr>Segoe Print</vt:lpstr>
      <vt:lpstr>Тема Office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работы ФУМО в системе СПО по УГПС43.00.00 Сервис и туризм за 2019 год  План работы ФУМО в системе СПО по УГПС 43.00.00 Сервис и туризм на 2020 год</dc:title>
  <dc:creator>kuncevichea</dc:creator>
  <cp:lastModifiedBy>сергей</cp:lastModifiedBy>
  <cp:revision>55</cp:revision>
  <dcterms:created xsi:type="dcterms:W3CDTF">2020-02-18T10:41:00Z</dcterms:created>
  <dcterms:modified xsi:type="dcterms:W3CDTF">2020-11-12T10:12:29Z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