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313" r:id="rId3"/>
    <p:sldId id="350" r:id="rId4"/>
    <p:sldId id="328" r:id="rId5"/>
    <p:sldId id="330" r:id="rId6"/>
    <p:sldId id="295" r:id="rId7"/>
    <p:sldId id="287" r:id="rId8"/>
    <p:sldId id="332" r:id="rId9"/>
    <p:sldId id="288" r:id="rId10"/>
    <p:sldId id="315" r:id="rId11"/>
    <p:sldId id="322" r:id="rId12"/>
    <p:sldId id="338" r:id="rId13"/>
    <p:sldId id="334" r:id="rId14"/>
    <p:sldId id="337" r:id="rId15"/>
    <p:sldId id="341" r:id="rId16"/>
    <p:sldId id="342" r:id="rId17"/>
    <p:sldId id="316" r:id="rId18"/>
    <p:sldId id="324" r:id="rId19"/>
    <p:sldId id="339" r:id="rId20"/>
    <p:sldId id="347" r:id="rId21"/>
    <p:sldId id="349" r:id="rId22"/>
    <p:sldId id="343" r:id="rId23"/>
    <p:sldId id="345" r:id="rId24"/>
    <p:sldId id="318" r:id="rId25"/>
    <p:sldId id="340" r:id="rId26"/>
    <p:sldId id="269" r:id="rId27"/>
    <p:sldId id="346" r:id="rId28"/>
    <p:sldId id="348" r:id="rId29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415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BCB435-BBF4-4F5A-ABFC-269070C3DCE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8FE003-5D1E-4857-8E11-EF3A2A3F0028}">
      <dgm:prSet phldrT="[Текст]"/>
      <dgm:spPr/>
      <dgm:t>
        <a:bodyPr/>
        <a:lstStyle/>
        <a:p>
          <a:r>
            <a:rPr lang="ru-RU" dirty="0" smtClean="0"/>
            <a:t>Модуль «Ключевые общие дела»</a:t>
          </a:r>
          <a:endParaRPr lang="ru-RU" dirty="0"/>
        </a:p>
      </dgm:t>
    </dgm:pt>
    <dgm:pt modelId="{6EA23E96-BF83-485D-ADC0-4688D59A2C24}" type="parTrans" cxnId="{6F71252E-8161-454A-9B23-A2C8F28231DE}">
      <dgm:prSet/>
      <dgm:spPr/>
      <dgm:t>
        <a:bodyPr/>
        <a:lstStyle/>
        <a:p>
          <a:endParaRPr lang="ru-RU"/>
        </a:p>
      </dgm:t>
    </dgm:pt>
    <dgm:pt modelId="{88F27C0B-BA22-44B5-B9CC-CA59A77D892E}" type="sibTrans" cxnId="{6F71252E-8161-454A-9B23-A2C8F28231DE}">
      <dgm:prSet/>
      <dgm:spPr/>
      <dgm:t>
        <a:bodyPr/>
        <a:lstStyle/>
        <a:p>
          <a:endParaRPr lang="ru-RU"/>
        </a:p>
      </dgm:t>
    </dgm:pt>
    <dgm:pt modelId="{6F4C4D45-6E1E-4BF1-98CE-C5D9F57A64ED}">
      <dgm:prSet phldrT="[Текст]"/>
      <dgm:spPr/>
      <dgm:t>
        <a:bodyPr/>
        <a:lstStyle/>
        <a:p>
          <a:r>
            <a:rPr lang="ru-RU" dirty="0" smtClean="0"/>
            <a:t>Модуль «Гражданско-патриотическое воспитание»</a:t>
          </a:r>
          <a:endParaRPr lang="ru-RU" dirty="0"/>
        </a:p>
      </dgm:t>
    </dgm:pt>
    <dgm:pt modelId="{3FDEAE55-F8E6-4564-9E04-02E72AEE8382}" type="parTrans" cxnId="{9844259A-0F27-49F1-974F-369AB4210419}">
      <dgm:prSet/>
      <dgm:spPr/>
      <dgm:t>
        <a:bodyPr/>
        <a:lstStyle/>
        <a:p>
          <a:endParaRPr lang="ru-RU"/>
        </a:p>
      </dgm:t>
    </dgm:pt>
    <dgm:pt modelId="{4C7D977B-3AE0-409F-8279-BBC57B12AE30}" type="sibTrans" cxnId="{9844259A-0F27-49F1-974F-369AB4210419}">
      <dgm:prSet/>
      <dgm:spPr/>
      <dgm:t>
        <a:bodyPr/>
        <a:lstStyle/>
        <a:p>
          <a:endParaRPr lang="ru-RU"/>
        </a:p>
      </dgm:t>
    </dgm:pt>
    <dgm:pt modelId="{0F595CB4-20E2-466A-9927-27C56A801C28}">
      <dgm:prSet phldrT="[Текст]"/>
      <dgm:spPr/>
      <dgm:t>
        <a:bodyPr/>
        <a:lstStyle/>
        <a:p>
          <a:r>
            <a:rPr lang="ru-RU" dirty="0" smtClean="0"/>
            <a:t>Модуль «Институт кураторства»</a:t>
          </a:r>
          <a:endParaRPr lang="ru-RU" dirty="0"/>
        </a:p>
      </dgm:t>
    </dgm:pt>
    <dgm:pt modelId="{5C5614AB-B3BF-48B5-BE89-4C6B65E673AF}" type="parTrans" cxnId="{CD4ECBCE-3748-4362-8145-76C1C12590F8}">
      <dgm:prSet/>
      <dgm:spPr/>
      <dgm:t>
        <a:bodyPr/>
        <a:lstStyle/>
        <a:p>
          <a:endParaRPr lang="ru-RU"/>
        </a:p>
      </dgm:t>
    </dgm:pt>
    <dgm:pt modelId="{9DD35861-C0AF-4FF5-8A19-05AD7765C80A}" type="sibTrans" cxnId="{CD4ECBCE-3748-4362-8145-76C1C12590F8}">
      <dgm:prSet/>
      <dgm:spPr/>
      <dgm:t>
        <a:bodyPr/>
        <a:lstStyle/>
        <a:p>
          <a:endParaRPr lang="ru-RU"/>
        </a:p>
      </dgm:t>
    </dgm:pt>
    <dgm:pt modelId="{2500141E-964D-4ED5-9350-AF147022D41B}">
      <dgm:prSet/>
      <dgm:spPr/>
      <dgm:t>
        <a:bodyPr/>
        <a:lstStyle/>
        <a:p>
          <a:r>
            <a:rPr lang="ru-RU" dirty="0" smtClean="0"/>
            <a:t>Модуль «Студенческое самоуправление»</a:t>
          </a:r>
          <a:endParaRPr lang="ru-RU" dirty="0"/>
        </a:p>
      </dgm:t>
    </dgm:pt>
    <dgm:pt modelId="{AF3E9B56-4FA0-4813-AAC9-187F612552A4}" type="parTrans" cxnId="{BF198363-5A66-4012-99B9-03B17382C2A9}">
      <dgm:prSet/>
      <dgm:spPr/>
      <dgm:t>
        <a:bodyPr/>
        <a:lstStyle/>
        <a:p>
          <a:endParaRPr lang="ru-RU"/>
        </a:p>
      </dgm:t>
    </dgm:pt>
    <dgm:pt modelId="{4361AF56-5BDA-4823-80D8-E1A5527B69F6}" type="sibTrans" cxnId="{BF198363-5A66-4012-99B9-03B17382C2A9}">
      <dgm:prSet/>
      <dgm:spPr/>
      <dgm:t>
        <a:bodyPr/>
        <a:lstStyle/>
        <a:p>
          <a:endParaRPr lang="ru-RU"/>
        </a:p>
      </dgm:t>
    </dgm:pt>
    <dgm:pt modelId="{56885242-B776-4077-B30B-A8A8EE18202D}">
      <dgm:prSet/>
      <dgm:spPr/>
      <dgm:t>
        <a:bodyPr/>
        <a:lstStyle/>
        <a:p>
          <a:r>
            <a:rPr lang="ru-RU" dirty="0" smtClean="0"/>
            <a:t>Модуль «Внеаудиторная деятельность»</a:t>
          </a:r>
          <a:endParaRPr lang="ru-RU" dirty="0"/>
        </a:p>
      </dgm:t>
    </dgm:pt>
    <dgm:pt modelId="{338A826F-8018-435D-8FAE-FDE986A7CAC0}" type="parTrans" cxnId="{35E5B55C-829F-4E3B-A11F-25F290260851}">
      <dgm:prSet/>
      <dgm:spPr/>
      <dgm:t>
        <a:bodyPr/>
        <a:lstStyle/>
        <a:p>
          <a:endParaRPr lang="ru-RU"/>
        </a:p>
      </dgm:t>
    </dgm:pt>
    <dgm:pt modelId="{91DDCBB7-5DF1-4556-81E1-FCF73822A206}" type="sibTrans" cxnId="{35E5B55C-829F-4E3B-A11F-25F290260851}">
      <dgm:prSet/>
      <dgm:spPr/>
      <dgm:t>
        <a:bodyPr/>
        <a:lstStyle/>
        <a:p>
          <a:endParaRPr lang="ru-RU"/>
        </a:p>
      </dgm:t>
    </dgm:pt>
    <dgm:pt modelId="{243910FD-0B50-4B30-85D1-A9FDBE4E0EE3}">
      <dgm:prSet/>
      <dgm:spPr/>
      <dgm:t>
        <a:bodyPr/>
        <a:lstStyle/>
        <a:p>
          <a:r>
            <a:rPr lang="ru-RU" dirty="0" smtClean="0"/>
            <a:t>Модуль «Медиа колледжа»</a:t>
          </a:r>
          <a:endParaRPr lang="ru-RU" dirty="0"/>
        </a:p>
      </dgm:t>
    </dgm:pt>
    <dgm:pt modelId="{6E47A778-1920-4D5B-B298-D40CB7638422}" type="parTrans" cxnId="{988EC824-9D95-455A-80D0-FFDE61D20B6A}">
      <dgm:prSet/>
      <dgm:spPr/>
      <dgm:t>
        <a:bodyPr/>
        <a:lstStyle/>
        <a:p>
          <a:endParaRPr lang="ru-RU"/>
        </a:p>
      </dgm:t>
    </dgm:pt>
    <dgm:pt modelId="{C5A53896-FB82-4BDD-BB19-3DF5E236680A}" type="sibTrans" cxnId="{988EC824-9D95-455A-80D0-FFDE61D20B6A}">
      <dgm:prSet/>
      <dgm:spPr/>
      <dgm:t>
        <a:bodyPr/>
        <a:lstStyle/>
        <a:p>
          <a:endParaRPr lang="ru-RU"/>
        </a:p>
      </dgm:t>
    </dgm:pt>
    <dgm:pt modelId="{8A20F1CF-EA68-4945-851B-33F452EB5EC2}">
      <dgm:prSet/>
      <dgm:spPr/>
      <dgm:t>
        <a:bodyPr/>
        <a:lstStyle/>
        <a:p>
          <a:r>
            <a:rPr lang="ru-RU" b="0" i="0" dirty="0" smtClean="0"/>
            <a:t>Модуль «Спортивно – массовых мероприятий и </a:t>
          </a:r>
          <a:r>
            <a:rPr lang="ru-RU" b="0" i="0" dirty="0" err="1" smtClean="0"/>
            <a:t>здоровьесберегающих</a:t>
          </a:r>
          <a:r>
            <a:rPr lang="ru-RU" b="0" i="0" dirty="0" smtClean="0"/>
            <a:t> технологий»</a:t>
          </a:r>
          <a:endParaRPr lang="ru-RU" dirty="0"/>
        </a:p>
      </dgm:t>
    </dgm:pt>
    <dgm:pt modelId="{F0F88D6D-43A7-4321-BCF3-113B3FC7707F}" type="parTrans" cxnId="{F4458C49-5978-4328-9374-3A0FECF8E2D7}">
      <dgm:prSet/>
      <dgm:spPr/>
      <dgm:t>
        <a:bodyPr/>
        <a:lstStyle/>
        <a:p>
          <a:endParaRPr lang="ru-RU"/>
        </a:p>
      </dgm:t>
    </dgm:pt>
    <dgm:pt modelId="{26BCEC0E-14D8-4F69-8338-243F92A38A39}" type="sibTrans" cxnId="{F4458C49-5978-4328-9374-3A0FECF8E2D7}">
      <dgm:prSet/>
      <dgm:spPr/>
      <dgm:t>
        <a:bodyPr/>
        <a:lstStyle/>
        <a:p>
          <a:endParaRPr lang="ru-RU"/>
        </a:p>
      </dgm:t>
    </dgm:pt>
    <dgm:pt modelId="{28AD1580-88C7-4440-A54D-AEA42EFD64E2}" type="pres">
      <dgm:prSet presAssocID="{77BCB435-BBF4-4F5A-ABFC-269070C3DCE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3B89B7C-165E-45AC-92DE-198DA8D98D7E}" type="pres">
      <dgm:prSet presAssocID="{77BCB435-BBF4-4F5A-ABFC-269070C3DCE8}" presName="Name1" presStyleCnt="0"/>
      <dgm:spPr/>
    </dgm:pt>
    <dgm:pt modelId="{16C09652-56E4-4FF3-971B-AC43441A67AB}" type="pres">
      <dgm:prSet presAssocID="{77BCB435-BBF4-4F5A-ABFC-269070C3DCE8}" presName="cycle" presStyleCnt="0"/>
      <dgm:spPr/>
    </dgm:pt>
    <dgm:pt modelId="{739120D9-08F5-4BEA-9A63-4DA99956D8B1}" type="pres">
      <dgm:prSet presAssocID="{77BCB435-BBF4-4F5A-ABFC-269070C3DCE8}" presName="srcNode" presStyleLbl="node1" presStyleIdx="0" presStyleCnt="7"/>
      <dgm:spPr/>
    </dgm:pt>
    <dgm:pt modelId="{9D6C3DC2-102B-421A-B314-2D5DC640AD99}" type="pres">
      <dgm:prSet presAssocID="{77BCB435-BBF4-4F5A-ABFC-269070C3DCE8}" presName="conn" presStyleLbl="parChTrans1D2" presStyleIdx="0" presStyleCnt="1"/>
      <dgm:spPr/>
      <dgm:t>
        <a:bodyPr/>
        <a:lstStyle/>
        <a:p>
          <a:endParaRPr lang="ru-RU"/>
        </a:p>
      </dgm:t>
    </dgm:pt>
    <dgm:pt modelId="{D4AEC4E7-E740-400A-915F-D3BE556E42B7}" type="pres">
      <dgm:prSet presAssocID="{77BCB435-BBF4-4F5A-ABFC-269070C3DCE8}" presName="extraNode" presStyleLbl="node1" presStyleIdx="0" presStyleCnt="7"/>
      <dgm:spPr/>
    </dgm:pt>
    <dgm:pt modelId="{2D895928-C4DC-431E-96C4-1B3880E442CB}" type="pres">
      <dgm:prSet presAssocID="{77BCB435-BBF4-4F5A-ABFC-269070C3DCE8}" presName="dstNode" presStyleLbl="node1" presStyleIdx="0" presStyleCnt="7"/>
      <dgm:spPr/>
    </dgm:pt>
    <dgm:pt modelId="{FE84E1D7-60C4-4FED-ABFF-F988877A2815}" type="pres">
      <dgm:prSet presAssocID="{F58FE003-5D1E-4857-8E11-EF3A2A3F0028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0B9C-6C30-4177-8AD9-0DCAFF160627}" type="pres">
      <dgm:prSet presAssocID="{F58FE003-5D1E-4857-8E11-EF3A2A3F0028}" presName="accent_1" presStyleCnt="0"/>
      <dgm:spPr/>
    </dgm:pt>
    <dgm:pt modelId="{3C4E6507-8E68-44D3-9370-74463173E1FE}" type="pres">
      <dgm:prSet presAssocID="{F58FE003-5D1E-4857-8E11-EF3A2A3F0028}" presName="accentRepeatNode" presStyleLbl="solidFgAcc1" presStyleIdx="0" presStyleCnt="7"/>
      <dgm:spPr/>
    </dgm:pt>
    <dgm:pt modelId="{015DD3A6-C7F4-4FF3-9AA9-B36BD09F49D8}" type="pres">
      <dgm:prSet presAssocID="{6F4C4D45-6E1E-4BF1-98CE-C5D9F57A64ED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4B446-596F-4FB3-8D56-ADCA577D6BD9}" type="pres">
      <dgm:prSet presAssocID="{6F4C4D45-6E1E-4BF1-98CE-C5D9F57A64ED}" presName="accent_2" presStyleCnt="0"/>
      <dgm:spPr/>
    </dgm:pt>
    <dgm:pt modelId="{9B20614E-2E56-45A4-A222-3F99EAA0A9D4}" type="pres">
      <dgm:prSet presAssocID="{6F4C4D45-6E1E-4BF1-98CE-C5D9F57A64ED}" presName="accentRepeatNode" presStyleLbl="solidFgAcc1" presStyleIdx="1" presStyleCnt="7"/>
      <dgm:spPr/>
    </dgm:pt>
    <dgm:pt modelId="{27D654B9-8250-47FF-B574-1AC6B371665D}" type="pres">
      <dgm:prSet presAssocID="{0F595CB4-20E2-466A-9927-27C56A801C28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8BA60-36F8-46F6-A777-65A750A055BC}" type="pres">
      <dgm:prSet presAssocID="{0F595CB4-20E2-466A-9927-27C56A801C28}" presName="accent_3" presStyleCnt="0"/>
      <dgm:spPr/>
    </dgm:pt>
    <dgm:pt modelId="{1774C613-8665-4EEB-8056-1AE63A9FABFC}" type="pres">
      <dgm:prSet presAssocID="{0F595CB4-20E2-466A-9927-27C56A801C28}" presName="accentRepeatNode" presStyleLbl="solidFgAcc1" presStyleIdx="2" presStyleCnt="7"/>
      <dgm:spPr/>
    </dgm:pt>
    <dgm:pt modelId="{D3336397-3A50-4D74-939A-8461A771A76D}" type="pres">
      <dgm:prSet presAssocID="{2500141E-964D-4ED5-9350-AF147022D41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CC616-F00F-4289-BE74-6D07B394A200}" type="pres">
      <dgm:prSet presAssocID="{2500141E-964D-4ED5-9350-AF147022D41B}" presName="accent_4" presStyleCnt="0"/>
      <dgm:spPr/>
    </dgm:pt>
    <dgm:pt modelId="{8643C959-2A97-4B2D-A853-E5DBA19B522D}" type="pres">
      <dgm:prSet presAssocID="{2500141E-964D-4ED5-9350-AF147022D41B}" presName="accentRepeatNode" presStyleLbl="solidFgAcc1" presStyleIdx="3" presStyleCnt="7"/>
      <dgm:spPr/>
    </dgm:pt>
    <dgm:pt modelId="{43FF1BD2-A611-43C8-B49D-1167E576E72E}" type="pres">
      <dgm:prSet presAssocID="{56885242-B776-4077-B30B-A8A8EE18202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595E15-433E-4917-94A7-A17C4E5328D8}" type="pres">
      <dgm:prSet presAssocID="{56885242-B776-4077-B30B-A8A8EE18202D}" presName="accent_5" presStyleCnt="0"/>
      <dgm:spPr/>
    </dgm:pt>
    <dgm:pt modelId="{75F4E55B-87F2-4A60-923D-5EE286D7ECDE}" type="pres">
      <dgm:prSet presAssocID="{56885242-B776-4077-B30B-A8A8EE18202D}" presName="accentRepeatNode" presStyleLbl="solidFgAcc1" presStyleIdx="4" presStyleCnt="7"/>
      <dgm:spPr/>
    </dgm:pt>
    <dgm:pt modelId="{772F9C5F-CB79-4FDA-A6FB-1B43B86BE92C}" type="pres">
      <dgm:prSet presAssocID="{243910FD-0B50-4B30-85D1-A9FDBE4E0EE3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D33E8-526A-4A76-89D9-8A3624EE6536}" type="pres">
      <dgm:prSet presAssocID="{243910FD-0B50-4B30-85D1-A9FDBE4E0EE3}" presName="accent_6" presStyleCnt="0"/>
      <dgm:spPr/>
    </dgm:pt>
    <dgm:pt modelId="{0AE246A4-F1E2-4C5F-8F30-883BC2AFDEAA}" type="pres">
      <dgm:prSet presAssocID="{243910FD-0B50-4B30-85D1-A9FDBE4E0EE3}" presName="accentRepeatNode" presStyleLbl="solidFgAcc1" presStyleIdx="5" presStyleCnt="7"/>
      <dgm:spPr/>
    </dgm:pt>
    <dgm:pt modelId="{CB16C552-6222-4F24-8316-DD3A17736B89}" type="pres">
      <dgm:prSet presAssocID="{8A20F1CF-EA68-4945-851B-33F452EB5EC2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C312D-5FB5-465F-85A6-4A1AD81D58BC}" type="pres">
      <dgm:prSet presAssocID="{8A20F1CF-EA68-4945-851B-33F452EB5EC2}" presName="accent_7" presStyleCnt="0"/>
      <dgm:spPr/>
    </dgm:pt>
    <dgm:pt modelId="{44D4A83E-3BC0-406C-BDA4-CA64BBA822D9}" type="pres">
      <dgm:prSet presAssocID="{8A20F1CF-EA68-4945-851B-33F452EB5EC2}" presName="accentRepeatNode" presStyleLbl="solidFgAcc1" presStyleIdx="6" presStyleCnt="7"/>
      <dgm:spPr/>
    </dgm:pt>
  </dgm:ptLst>
  <dgm:cxnLst>
    <dgm:cxn modelId="{BF198363-5A66-4012-99B9-03B17382C2A9}" srcId="{77BCB435-BBF4-4F5A-ABFC-269070C3DCE8}" destId="{2500141E-964D-4ED5-9350-AF147022D41B}" srcOrd="3" destOrd="0" parTransId="{AF3E9B56-4FA0-4813-AAC9-187F612552A4}" sibTransId="{4361AF56-5BDA-4823-80D8-E1A5527B69F6}"/>
    <dgm:cxn modelId="{D3C2945D-868F-44FB-A295-BD00A9D43459}" type="presOf" srcId="{8A20F1CF-EA68-4945-851B-33F452EB5EC2}" destId="{CB16C552-6222-4F24-8316-DD3A17736B89}" srcOrd="0" destOrd="0" presId="urn:microsoft.com/office/officeart/2008/layout/VerticalCurvedList"/>
    <dgm:cxn modelId="{35E5B55C-829F-4E3B-A11F-25F290260851}" srcId="{77BCB435-BBF4-4F5A-ABFC-269070C3DCE8}" destId="{56885242-B776-4077-B30B-A8A8EE18202D}" srcOrd="4" destOrd="0" parTransId="{338A826F-8018-435D-8FAE-FDE986A7CAC0}" sibTransId="{91DDCBB7-5DF1-4556-81E1-FCF73822A206}"/>
    <dgm:cxn modelId="{F4458C49-5978-4328-9374-3A0FECF8E2D7}" srcId="{77BCB435-BBF4-4F5A-ABFC-269070C3DCE8}" destId="{8A20F1CF-EA68-4945-851B-33F452EB5EC2}" srcOrd="6" destOrd="0" parTransId="{F0F88D6D-43A7-4321-BCF3-113B3FC7707F}" sibTransId="{26BCEC0E-14D8-4F69-8338-243F92A38A39}"/>
    <dgm:cxn modelId="{6F71252E-8161-454A-9B23-A2C8F28231DE}" srcId="{77BCB435-BBF4-4F5A-ABFC-269070C3DCE8}" destId="{F58FE003-5D1E-4857-8E11-EF3A2A3F0028}" srcOrd="0" destOrd="0" parTransId="{6EA23E96-BF83-485D-ADC0-4688D59A2C24}" sibTransId="{88F27C0B-BA22-44B5-B9CC-CA59A77D892E}"/>
    <dgm:cxn modelId="{41856C80-C44C-4CDD-A23E-A04171267864}" type="presOf" srcId="{6F4C4D45-6E1E-4BF1-98CE-C5D9F57A64ED}" destId="{015DD3A6-C7F4-4FF3-9AA9-B36BD09F49D8}" srcOrd="0" destOrd="0" presId="urn:microsoft.com/office/officeart/2008/layout/VerticalCurvedList"/>
    <dgm:cxn modelId="{988EC824-9D95-455A-80D0-FFDE61D20B6A}" srcId="{77BCB435-BBF4-4F5A-ABFC-269070C3DCE8}" destId="{243910FD-0B50-4B30-85D1-A9FDBE4E0EE3}" srcOrd="5" destOrd="0" parTransId="{6E47A778-1920-4D5B-B298-D40CB7638422}" sibTransId="{C5A53896-FB82-4BDD-BB19-3DF5E236680A}"/>
    <dgm:cxn modelId="{CD4ECBCE-3748-4362-8145-76C1C12590F8}" srcId="{77BCB435-BBF4-4F5A-ABFC-269070C3DCE8}" destId="{0F595CB4-20E2-466A-9927-27C56A801C28}" srcOrd="2" destOrd="0" parTransId="{5C5614AB-B3BF-48B5-BE89-4C6B65E673AF}" sibTransId="{9DD35861-C0AF-4FF5-8A19-05AD7765C80A}"/>
    <dgm:cxn modelId="{EAB3BC31-1BCF-4C3C-A863-7FCB9BCF8BFF}" type="presOf" srcId="{0F595CB4-20E2-466A-9927-27C56A801C28}" destId="{27D654B9-8250-47FF-B574-1AC6B371665D}" srcOrd="0" destOrd="0" presId="urn:microsoft.com/office/officeart/2008/layout/VerticalCurvedList"/>
    <dgm:cxn modelId="{E326C339-AD43-4E41-AFA6-04FD47B14F1A}" type="presOf" srcId="{88F27C0B-BA22-44B5-B9CC-CA59A77D892E}" destId="{9D6C3DC2-102B-421A-B314-2D5DC640AD99}" srcOrd="0" destOrd="0" presId="urn:microsoft.com/office/officeart/2008/layout/VerticalCurvedList"/>
    <dgm:cxn modelId="{27FBAB3D-FA17-45AC-B0E4-B7EA09F9D51A}" type="presOf" srcId="{F58FE003-5D1E-4857-8E11-EF3A2A3F0028}" destId="{FE84E1D7-60C4-4FED-ABFF-F988877A2815}" srcOrd="0" destOrd="0" presId="urn:microsoft.com/office/officeart/2008/layout/VerticalCurvedList"/>
    <dgm:cxn modelId="{938334E1-CAE8-4B9E-AE7C-E0330E2B2F9E}" type="presOf" srcId="{243910FD-0B50-4B30-85D1-A9FDBE4E0EE3}" destId="{772F9C5F-CB79-4FDA-A6FB-1B43B86BE92C}" srcOrd="0" destOrd="0" presId="urn:microsoft.com/office/officeart/2008/layout/VerticalCurvedList"/>
    <dgm:cxn modelId="{9844259A-0F27-49F1-974F-369AB4210419}" srcId="{77BCB435-BBF4-4F5A-ABFC-269070C3DCE8}" destId="{6F4C4D45-6E1E-4BF1-98CE-C5D9F57A64ED}" srcOrd="1" destOrd="0" parTransId="{3FDEAE55-F8E6-4564-9E04-02E72AEE8382}" sibTransId="{4C7D977B-3AE0-409F-8279-BBC57B12AE30}"/>
    <dgm:cxn modelId="{E86B9AE3-A3CC-4EE1-BD68-7E05DC8A6DA5}" type="presOf" srcId="{77BCB435-BBF4-4F5A-ABFC-269070C3DCE8}" destId="{28AD1580-88C7-4440-A54D-AEA42EFD64E2}" srcOrd="0" destOrd="0" presId="urn:microsoft.com/office/officeart/2008/layout/VerticalCurvedList"/>
    <dgm:cxn modelId="{7CDA2BCC-451A-4D08-A01D-A36A698A1822}" type="presOf" srcId="{2500141E-964D-4ED5-9350-AF147022D41B}" destId="{D3336397-3A50-4D74-939A-8461A771A76D}" srcOrd="0" destOrd="0" presId="urn:microsoft.com/office/officeart/2008/layout/VerticalCurvedList"/>
    <dgm:cxn modelId="{DBD69198-CCAC-41B2-B57F-65A1AB0DA2FB}" type="presOf" srcId="{56885242-B776-4077-B30B-A8A8EE18202D}" destId="{43FF1BD2-A611-43C8-B49D-1167E576E72E}" srcOrd="0" destOrd="0" presId="urn:microsoft.com/office/officeart/2008/layout/VerticalCurvedList"/>
    <dgm:cxn modelId="{D41E3F18-5530-4158-BE17-ED2B4024BE79}" type="presParOf" srcId="{28AD1580-88C7-4440-A54D-AEA42EFD64E2}" destId="{13B89B7C-165E-45AC-92DE-198DA8D98D7E}" srcOrd="0" destOrd="0" presId="urn:microsoft.com/office/officeart/2008/layout/VerticalCurvedList"/>
    <dgm:cxn modelId="{346EA383-5411-4424-A175-F2FC12A3A96E}" type="presParOf" srcId="{13B89B7C-165E-45AC-92DE-198DA8D98D7E}" destId="{16C09652-56E4-4FF3-971B-AC43441A67AB}" srcOrd="0" destOrd="0" presId="urn:microsoft.com/office/officeart/2008/layout/VerticalCurvedList"/>
    <dgm:cxn modelId="{A9D243F6-2082-4AC3-ABEF-3D4B3B403FCC}" type="presParOf" srcId="{16C09652-56E4-4FF3-971B-AC43441A67AB}" destId="{739120D9-08F5-4BEA-9A63-4DA99956D8B1}" srcOrd="0" destOrd="0" presId="urn:microsoft.com/office/officeart/2008/layout/VerticalCurvedList"/>
    <dgm:cxn modelId="{7770C8DC-4B6F-49E9-A9FE-B970E1A228C1}" type="presParOf" srcId="{16C09652-56E4-4FF3-971B-AC43441A67AB}" destId="{9D6C3DC2-102B-421A-B314-2D5DC640AD99}" srcOrd="1" destOrd="0" presId="urn:microsoft.com/office/officeart/2008/layout/VerticalCurvedList"/>
    <dgm:cxn modelId="{6F65ED1F-26AB-4045-8DDF-D17F134FB302}" type="presParOf" srcId="{16C09652-56E4-4FF3-971B-AC43441A67AB}" destId="{D4AEC4E7-E740-400A-915F-D3BE556E42B7}" srcOrd="2" destOrd="0" presId="urn:microsoft.com/office/officeart/2008/layout/VerticalCurvedList"/>
    <dgm:cxn modelId="{4AB37FDA-E802-44F9-9CF7-16D79586A308}" type="presParOf" srcId="{16C09652-56E4-4FF3-971B-AC43441A67AB}" destId="{2D895928-C4DC-431E-96C4-1B3880E442CB}" srcOrd="3" destOrd="0" presId="urn:microsoft.com/office/officeart/2008/layout/VerticalCurvedList"/>
    <dgm:cxn modelId="{2B5F61EA-2F49-4A5E-84F5-48B6407747AA}" type="presParOf" srcId="{13B89B7C-165E-45AC-92DE-198DA8D98D7E}" destId="{FE84E1D7-60C4-4FED-ABFF-F988877A2815}" srcOrd="1" destOrd="0" presId="urn:microsoft.com/office/officeart/2008/layout/VerticalCurvedList"/>
    <dgm:cxn modelId="{67E75837-094C-47D5-97B7-6F902160D5DB}" type="presParOf" srcId="{13B89B7C-165E-45AC-92DE-198DA8D98D7E}" destId="{4C820B9C-6C30-4177-8AD9-0DCAFF160627}" srcOrd="2" destOrd="0" presId="urn:microsoft.com/office/officeart/2008/layout/VerticalCurvedList"/>
    <dgm:cxn modelId="{118D13CB-47BC-4264-85B9-19A88A8D6DF1}" type="presParOf" srcId="{4C820B9C-6C30-4177-8AD9-0DCAFF160627}" destId="{3C4E6507-8E68-44D3-9370-74463173E1FE}" srcOrd="0" destOrd="0" presId="urn:microsoft.com/office/officeart/2008/layout/VerticalCurvedList"/>
    <dgm:cxn modelId="{659B9F2F-2A02-461D-A7C7-C8E8AB966C16}" type="presParOf" srcId="{13B89B7C-165E-45AC-92DE-198DA8D98D7E}" destId="{015DD3A6-C7F4-4FF3-9AA9-B36BD09F49D8}" srcOrd="3" destOrd="0" presId="urn:microsoft.com/office/officeart/2008/layout/VerticalCurvedList"/>
    <dgm:cxn modelId="{BA56FD9E-2D8B-4684-BC4E-752F34FBAA92}" type="presParOf" srcId="{13B89B7C-165E-45AC-92DE-198DA8D98D7E}" destId="{DC84B446-596F-4FB3-8D56-ADCA577D6BD9}" srcOrd="4" destOrd="0" presId="urn:microsoft.com/office/officeart/2008/layout/VerticalCurvedList"/>
    <dgm:cxn modelId="{2E8F01A9-1720-4AD8-9F7D-C0B26140D523}" type="presParOf" srcId="{DC84B446-596F-4FB3-8D56-ADCA577D6BD9}" destId="{9B20614E-2E56-45A4-A222-3F99EAA0A9D4}" srcOrd="0" destOrd="0" presId="urn:microsoft.com/office/officeart/2008/layout/VerticalCurvedList"/>
    <dgm:cxn modelId="{BC73EAE0-2B20-45FE-96D0-165647EAA70D}" type="presParOf" srcId="{13B89B7C-165E-45AC-92DE-198DA8D98D7E}" destId="{27D654B9-8250-47FF-B574-1AC6B371665D}" srcOrd="5" destOrd="0" presId="urn:microsoft.com/office/officeart/2008/layout/VerticalCurvedList"/>
    <dgm:cxn modelId="{78EFD8B5-D0C2-439F-A7E7-88A0614C8B6C}" type="presParOf" srcId="{13B89B7C-165E-45AC-92DE-198DA8D98D7E}" destId="{9FC8BA60-36F8-46F6-A777-65A750A055BC}" srcOrd="6" destOrd="0" presId="urn:microsoft.com/office/officeart/2008/layout/VerticalCurvedList"/>
    <dgm:cxn modelId="{7374A2D1-BC4B-4913-B557-CA45899583EB}" type="presParOf" srcId="{9FC8BA60-36F8-46F6-A777-65A750A055BC}" destId="{1774C613-8665-4EEB-8056-1AE63A9FABFC}" srcOrd="0" destOrd="0" presId="urn:microsoft.com/office/officeart/2008/layout/VerticalCurvedList"/>
    <dgm:cxn modelId="{1967348A-6242-4C5F-96AD-BA60A2EDD2D6}" type="presParOf" srcId="{13B89B7C-165E-45AC-92DE-198DA8D98D7E}" destId="{D3336397-3A50-4D74-939A-8461A771A76D}" srcOrd="7" destOrd="0" presId="urn:microsoft.com/office/officeart/2008/layout/VerticalCurvedList"/>
    <dgm:cxn modelId="{19E595B5-B28B-478E-B3CA-8BD5942F9C14}" type="presParOf" srcId="{13B89B7C-165E-45AC-92DE-198DA8D98D7E}" destId="{3A4CC616-F00F-4289-BE74-6D07B394A200}" srcOrd="8" destOrd="0" presId="urn:microsoft.com/office/officeart/2008/layout/VerticalCurvedList"/>
    <dgm:cxn modelId="{2A00CD78-93EA-47E0-B465-DAC8ECAEEFE6}" type="presParOf" srcId="{3A4CC616-F00F-4289-BE74-6D07B394A200}" destId="{8643C959-2A97-4B2D-A853-E5DBA19B522D}" srcOrd="0" destOrd="0" presId="urn:microsoft.com/office/officeart/2008/layout/VerticalCurvedList"/>
    <dgm:cxn modelId="{30F0E7A5-0C7A-48B3-8F45-A158F4ADBAC5}" type="presParOf" srcId="{13B89B7C-165E-45AC-92DE-198DA8D98D7E}" destId="{43FF1BD2-A611-43C8-B49D-1167E576E72E}" srcOrd="9" destOrd="0" presId="urn:microsoft.com/office/officeart/2008/layout/VerticalCurvedList"/>
    <dgm:cxn modelId="{C81C65A1-B00F-4231-A5A7-9DFDEAAD5CD4}" type="presParOf" srcId="{13B89B7C-165E-45AC-92DE-198DA8D98D7E}" destId="{2A595E15-433E-4917-94A7-A17C4E5328D8}" srcOrd="10" destOrd="0" presId="urn:microsoft.com/office/officeart/2008/layout/VerticalCurvedList"/>
    <dgm:cxn modelId="{476E412D-D894-40B0-9484-1E7A2D2F7B1A}" type="presParOf" srcId="{2A595E15-433E-4917-94A7-A17C4E5328D8}" destId="{75F4E55B-87F2-4A60-923D-5EE286D7ECDE}" srcOrd="0" destOrd="0" presId="urn:microsoft.com/office/officeart/2008/layout/VerticalCurvedList"/>
    <dgm:cxn modelId="{D3D7ED71-064C-4727-9228-5C87EACF13B9}" type="presParOf" srcId="{13B89B7C-165E-45AC-92DE-198DA8D98D7E}" destId="{772F9C5F-CB79-4FDA-A6FB-1B43B86BE92C}" srcOrd="11" destOrd="0" presId="urn:microsoft.com/office/officeart/2008/layout/VerticalCurvedList"/>
    <dgm:cxn modelId="{80449522-F746-4726-ADE3-EA687F19CAD3}" type="presParOf" srcId="{13B89B7C-165E-45AC-92DE-198DA8D98D7E}" destId="{EAFD33E8-526A-4A76-89D9-8A3624EE6536}" srcOrd="12" destOrd="0" presId="urn:microsoft.com/office/officeart/2008/layout/VerticalCurvedList"/>
    <dgm:cxn modelId="{DCBBEB8B-3BE4-4FE0-BE68-CA38316A91DF}" type="presParOf" srcId="{EAFD33E8-526A-4A76-89D9-8A3624EE6536}" destId="{0AE246A4-F1E2-4C5F-8F30-883BC2AFDEAA}" srcOrd="0" destOrd="0" presId="urn:microsoft.com/office/officeart/2008/layout/VerticalCurvedList"/>
    <dgm:cxn modelId="{69BA6249-3BEA-45B4-AF06-01CEE281F298}" type="presParOf" srcId="{13B89B7C-165E-45AC-92DE-198DA8D98D7E}" destId="{CB16C552-6222-4F24-8316-DD3A17736B89}" srcOrd="13" destOrd="0" presId="urn:microsoft.com/office/officeart/2008/layout/VerticalCurvedList"/>
    <dgm:cxn modelId="{B4C7BF4A-5FD0-41AF-8F44-3B44F0365010}" type="presParOf" srcId="{13B89B7C-165E-45AC-92DE-198DA8D98D7E}" destId="{2DFC312D-5FB5-465F-85A6-4A1AD81D58BC}" srcOrd="14" destOrd="0" presId="urn:microsoft.com/office/officeart/2008/layout/VerticalCurvedList"/>
    <dgm:cxn modelId="{B9BAF01A-EDC9-4BEB-8059-181BBB983DB5}" type="presParOf" srcId="{2DFC312D-5FB5-465F-85A6-4A1AD81D58BC}" destId="{44D4A83E-3BC0-406C-BDA4-CA64BBA822D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424B96-6C81-48CF-B58F-B949F949315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8DFFE1-9E08-48FB-BE6B-6706F50AE663}">
      <dgm:prSet phldrT="[Текст]" custT="1"/>
      <dgm:spPr/>
      <dgm:t>
        <a:bodyPr/>
        <a:lstStyle/>
        <a:p>
          <a:r>
            <a:rPr lang="ru-RU" sz="2200" dirty="0" smtClean="0"/>
            <a:t>Модуль «Профессиональная навигация и социализация»</a:t>
          </a:r>
          <a:endParaRPr lang="ru-RU" sz="2200" dirty="0"/>
        </a:p>
      </dgm:t>
    </dgm:pt>
    <dgm:pt modelId="{25F2E6CD-DCCA-4EF1-A643-13238321890A}" type="parTrans" cxnId="{B5F87DA4-C60B-4A63-8B41-55BD649F731C}">
      <dgm:prSet/>
      <dgm:spPr/>
      <dgm:t>
        <a:bodyPr/>
        <a:lstStyle/>
        <a:p>
          <a:endParaRPr lang="ru-RU"/>
        </a:p>
      </dgm:t>
    </dgm:pt>
    <dgm:pt modelId="{0D1DBD40-325E-429D-B570-4AB672071FE3}" type="sibTrans" cxnId="{B5F87DA4-C60B-4A63-8B41-55BD649F731C}">
      <dgm:prSet/>
      <dgm:spPr/>
      <dgm:t>
        <a:bodyPr/>
        <a:lstStyle/>
        <a:p>
          <a:endParaRPr lang="ru-RU"/>
        </a:p>
      </dgm:t>
    </dgm:pt>
    <dgm:pt modelId="{B5C40A0A-8505-4FE2-A349-E9CC5608BF29}" type="pres">
      <dgm:prSet presAssocID="{09424B96-6C81-48CF-B58F-B949F94931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184FD66-6AE9-48E4-A498-6BCB4702B817}" type="pres">
      <dgm:prSet presAssocID="{09424B96-6C81-48CF-B58F-B949F9493153}" presName="Name1" presStyleCnt="0"/>
      <dgm:spPr/>
    </dgm:pt>
    <dgm:pt modelId="{13A47168-D515-4B6C-8C1F-24A452F15C9A}" type="pres">
      <dgm:prSet presAssocID="{09424B96-6C81-48CF-B58F-B949F9493153}" presName="cycle" presStyleCnt="0"/>
      <dgm:spPr/>
    </dgm:pt>
    <dgm:pt modelId="{CFB02C3A-C623-440C-88C3-99F1261BCA1C}" type="pres">
      <dgm:prSet presAssocID="{09424B96-6C81-48CF-B58F-B949F9493153}" presName="srcNode" presStyleLbl="node1" presStyleIdx="0" presStyleCnt="1"/>
      <dgm:spPr/>
    </dgm:pt>
    <dgm:pt modelId="{1AAABDB7-12E0-480F-B46A-FFE789CC137C}" type="pres">
      <dgm:prSet presAssocID="{09424B96-6C81-48CF-B58F-B949F9493153}" presName="conn" presStyleLbl="parChTrans1D2" presStyleIdx="0" presStyleCnt="1" custAng="2024096" custScaleX="47833" custScaleY="14709" custLinFactNeighborX="41043" custLinFactNeighborY="-28938"/>
      <dgm:spPr/>
      <dgm:t>
        <a:bodyPr/>
        <a:lstStyle/>
        <a:p>
          <a:endParaRPr lang="ru-RU"/>
        </a:p>
      </dgm:t>
    </dgm:pt>
    <dgm:pt modelId="{8E1A08C0-6103-4EEF-81A6-E50093F1A999}" type="pres">
      <dgm:prSet presAssocID="{09424B96-6C81-48CF-B58F-B949F9493153}" presName="extraNode" presStyleLbl="node1" presStyleIdx="0" presStyleCnt="1"/>
      <dgm:spPr/>
    </dgm:pt>
    <dgm:pt modelId="{C006B801-664E-4EAC-BCC3-DF70E861D040}" type="pres">
      <dgm:prSet presAssocID="{09424B96-6C81-48CF-B58F-B949F9493153}" presName="dstNode" presStyleLbl="node1" presStyleIdx="0" presStyleCnt="1"/>
      <dgm:spPr/>
    </dgm:pt>
    <dgm:pt modelId="{04F47C0F-3DAA-431F-98EA-FF2C119DE352}" type="pres">
      <dgm:prSet presAssocID="{4D8DFFE1-9E08-48FB-BE6B-6706F50AE663}" presName="text_1" presStyleLbl="node1" presStyleIdx="0" presStyleCnt="1" custLinFactNeighborX="-277" custLinFactNeighborY="-1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D0CF4-25F5-4F54-81FA-F2B38B586B95}" type="pres">
      <dgm:prSet presAssocID="{4D8DFFE1-9E08-48FB-BE6B-6706F50AE663}" presName="accent_1" presStyleCnt="0"/>
      <dgm:spPr/>
    </dgm:pt>
    <dgm:pt modelId="{2E59FF31-2D32-4833-8758-EF769D643C23}" type="pres">
      <dgm:prSet presAssocID="{4D8DFFE1-9E08-48FB-BE6B-6706F50AE663}" presName="accentRepeatNode" presStyleLbl="solidFgAcc1" presStyleIdx="0" presStyleCnt="1" custScaleX="114889" custScaleY="114889" custLinFactNeighborX="3722" custLinFactNeighborY="-4991"/>
      <dgm:spPr/>
    </dgm:pt>
  </dgm:ptLst>
  <dgm:cxnLst>
    <dgm:cxn modelId="{97E1923D-361B-45D3-A33A-A56ACFF2774B}" type="presOf" srcId="{4D8DFFE1-9E08-48FB-BE6B-6706F50AE663}" destId="{04F47C0F-3DAA-431F-98EA-FF2C119DE352}" srcOrd="0" destOrd="0" presId="urn:microsoft.com/office/officeart/2008/layout/VerticalCurvedList"/>
    <dgm:cxn modelId="{A6E1DC1C-1B30-4795-96A5-A4B98D2F4C32}" type="presOf" srcId="{09424B96-6C81-48CF-B58F-B949F9493153}" destId="{B5C40A0A-8505-4FE2-A349-E9CC5608BF29}" srcOrd="0" destOrd="0" presId="urn:microsoft.com/office/officeart/2008/layout/VerticalCurvedList"/>
    <dgm:cxn modelId="{73854566-2CC7-4404-A0EC-61293353B216}" type="presOf" srcId="{0D1DBD40-325E-429D-B570-4AB672071FE3}" destId="{1AAABDB7-12E0-480F-B46A-FFE789CC137C}" srcOrd="0" destOrd="0" presId="urn:microsoft.com/office/officeart/2008/layout/VerticalCurvedList"/>
    <dgm:cxn modelId="{B5F87DA4-C60B-4A63-8B41-55BD649F731C}" srcId="{09424B96-6C81-48CF-B58F-B949F9493153}" destId="{4D8DFFE1-9E08-48FB-BE6B-6706F50AE663}" srcOrd="0" destOrd="0" parTransId="{25F2E6CD-DCCA-4EF1-A643-13238321890A}" sibTransId="{0D1DBD40-325E-429D-B570-4AB672071FE3}"/>
    <dgm:cxn modelId="{FABFC7E9-1268-4E51-8D2A-E73EFAF59CE1}" type="presParOf" srcId="{B5C40A0A-8505-4FE2-A349-E9CC5608BF29}" destId="{7184FD66-6AE9-48E4-A498-6BCB4702B817}" srcOrd="0" destOrd="0" presId="urn:microsoft.com/office/officeart/2008/layout/VerticalCurvedList"/>
    <dgm:cxn modelId="{5F803F95-E07D-412B-913C-E20725FC2102}" type="presParOf" srcId="{7184FD66-6AE9-48E4-A498-6BCB4702B817}" destId="{13A47168-D515-4B6C-8C1F-24A452F15C9A}" srcOrd="0" destOrd="0" presId="urn:microsoft.com/office/officeart/2008/layout/VerticalCurvedList"/>
    <dgm:cxn modelId="{55032328-AC0A-4CEB-BE65-737E19A0C069}" type="presParOf" srcId="{13A47168-D515-4B6C-8C1F-24A452F15C9A}" destId="{CFB02C3A-C623-440C-88C3-99F1261BCA1C}" srcOrd="0" destOrd="0" presId="urn:microsoft.com/office/officeart/2008/layout/VerticalCurvedList"/>
    <dgm:cxn modelId="{341A7719-B85E-4CAF-A7C7-4A4D885E80DC}" type="presParOf" srcId="{13A47168-D515-4B6C-8C1F-24A452F15C9A}" destId="{1AAABDB7-12E0-480F-B46A-FFE789CC137C}" srcOrd="1" destOrd="0" presId="urn:microsoft.com/office/officeart/2008/layout/VerticalCurvedList"/>
    <dgm:cxn modelId="{B8954C54-39C6-4733-A6B9-8FFC408B0A30}" type="presParOf" srcId="{13A47168-D515-4B6C-8C1F-24A452F15C9A}" destId="{8E1A08C0-6103-4EEF-81A6-E50093F1A999}" srcOrd="2" destOrd="0" presId="urn:microsoft.com/office/officeart/2008/layout/VerticalCurvedList"/>
    <dgm:cxn modelId="{07D0D230-B846-45B3-A41F-02CC77272FEA}" type="presParOf" srcId="{13A47168-D515-4B6C-8C1F-24A452F15C9A}" destId="{C006B801-664E-4EAC-BCC3-DF70E861D040}" srcOrd="3" destOrd="0" presId="urn:microsoft.com/office/officeart/2008/layout/VerticalCurvedList"/>
    <dgm:cxn modelId="{CB14EAB3-91FC-4178-AE5E-53B1FA1C09B8}" type="presParOf" srcId="{7184FD66-6AE9-48E4-A498-6BCB4702B817}" destId="{04F47C0F-3DAA-431F-98EA-FF2C119DE352}" srcOrd="1" destOrd="0" presId="urn:microsoft.com/office/officeart/2008/layout/VerticalCurvedList"/>
    <dgm:cxn modelId="{E8E21D71-59F2-4522-A007-848AC9E088E0}" type="presParOf" srcId="{7184FD66-6AE9-48E4-A498-6BCB4702B817}" destId="{AF2D0CF4-25F5-4F54-81FA-F2B38B586B95}" srcOrd="2" destOrd="0" presId="urn:microsoft.com/office/officeart/2008/layout/VerticalCurvedList"/>
    <dgm:cxn modelId="{100CDCBD-22EC-4ECB-903B-5DC8AFFE394D}" type="presParOf" srcId="{AF2D0CF4-25F5-4F54-81FA-F2B38B586B95}" destId="{2E59FF31-2D32-4833-8758-EF769D643C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311AF3-12D0-40CE-A5D9-5870DB39F5B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6E85B5-22D6-4950-8724-E87D9299044D}">
      <dgm:prSet phldrT="[Текст]"/>
      <dgm:spPr/>
      <dgm:t>
        <a:bodyPr/>
        <a:lstStyle/>
        <a:p>
          <a:r>
            <a:rPr lang="ru-RU" dirty="0" smtClean="0"/>
            <a:t>Куратор группы</a:t>
          </a:r>
          <a:endParaRPr lang="ru-RU" dirty="0"/>
        </a:p>
      </dgm:t>
    </dgm:pt>
    <dgm:pt modelId="{65FDE505-C41B-4BF7-8924-2122570939C8}" type="parTrans" cxnId="{AA79AB9D-80EE-4047-9A8C-B34D169064C6}">
      <dgm:prSet/>
      <dgm:spPr/>
      <dgm:t>
        <a:bodyPr/>
        <a:lstStyle/>
        <a:p>
          <a:endParaRPr lang="ru-RU"/>
        </a:p>
      </dgm:t>
    </dgm:pt>
    <dgm:pt modelId="{71339924-B63F-48CD-B78F-45AD0561A474}" type="sibTrans" cxnId="{AA79AB9D-80EE-4047-9A8C-B34D169064C6}">
      <dgm:prSet/>
      <dgm:spPr/>
      <dgm:t>
        <a:bodyPr/>
        <a:lstStyle/>
        <a:p>
          <a:endParaRPr lang="ru-RU"/>
        </a:p>
      </dgm:t>
    </dgm:pt>
    <dgm:pt modelId="{A36B8B57-8BFA-44FB-84D3-CD8A9F4954B7}">
      <dgm:prSet phldrT="[Текст]"/>
      <dgm:spPr/>
      <dgm:t>
        <a:bodyPr/>
        <a:lstStyle/>
        <a:p>
          <a:r>
            <a:rPr lang="ru-RU" dirty="0" smtClean="0"/>
            <a:t>Работа с коллективом группы</a:t>
          </a:r>
          <a:endParaRPr lang="ru-RU" dirty="0"/>
        </a:p>
      </dgm:t>
    </dgm:pt>
    <dgm:pt modelId="{ED4C868B-1327-4A74-9961-581BA130E58D}" type="parTrans" cxnId="{A1298C38-6552-461B-9E76-B49F379B3C16}">
      <dgm:prSet/>
      <dgm:spPr/>
      <dgm:t>
        <a:bodyPr/>
        <a:lstStyle/>
        <a:p>
          <a:endParaRPr lang="ru-RU"/>
        </a:p>
      </dgm:t>
    </dgm:pt>
    <dgm:pt modelId="{76C338CA-3AAC-4C66-85FD-AB4067F095D6}" type="sibTrans" cxnId="{A1298C38-6552-461B-9E76-B49F379B3C16}">
      <dgm:prSet/>
      <dgm:spPr/>
      <dgm:t>
        <a:bodyPr/>
        <a:lstStyle/>
        <a:p>
          <a:endParaRPr lang="ru-RU"/>
        </a:p>
      </dgm:t>
    </dgm:pt>
    <dgm:pt modelId="{B1E3FCE7-6FDC-4912-930B-97AF29555A2F}">
      <dgm:prSet phldrT="[Текст]"/>
      <dgm:spPr/>
      <dgm:t>
        <a:bodyPr/>
        <a:lstStyle/>
        <a:p>
          <a:r>
            <a:rPr lang="ru-RU" dirty="0" smtClean="0"/>
            <a:t>Индивидуальная работа с обучающимися</a:t>
          </a:r>
          <a:endParaRPr lang="ru-RU" dirty="0"/>
        </a:p>
      </dgm:t>
    </dgm:pt>
    <dgm:pt modelId="{44E9ED38-003C-434D-9583-5B0BCD8F2609}" type="parTrans" cxnId="{5BEB511F-84D7-475E-AB5C-EC1FB7B43EC5}">
      <dgm:prSet/>
      <dgm:spPr/>
      <dgm:t>
        <a:bodyPr/>
        <a:lstStyle/>
        <a:p>
          <a:endParaRPr lang="ru-RU"/>
        </a:p>
      </dgm:t>
    </dgm:pt>
    <dgm:pt modelId="{2765C697-FB06-4078-A443-4DEBC2994CC2}" type="sibTrans" cxnId="{5BEB511F-84D7-475E-AB5C-EC1FB7B43EC5}">
      <dgm:prSet/>
      <dgm:spPr/>
      <dgm:t>
        <a:bodyPr/>
        <a:lstStyle/>
        <a:p>
          <a:endParaRPr lang="ru-RU"/>
        </a:p>
      </dgm:t>
    </dgm:pt>
    <dgm:pt modelId="{F8798DB0-A392-49E5-B49A-CBA0926A8D16}">
      <dgm:prSet phldrT="[Текст]"/>
      <dgm:spPr/>
      <dgm:t>
        <a:bodyPr/>
        <a:lstStyle/>
        <a:p>
          <a:r>
            <a:rPr lang="ru-RU" dirty="0" smtClean="0"/>
            <a:t>Работа с преподавателями</a:t>
          </a:r>
          <a:endParaRPr lang="ru-RU" dirty="0"/>
        </a:p>
      </dgm:t>
    </dgm:pt>
    <dgm:pt modelId="{56AD223B-7DE4-44F4-89AA-301E72080DCD}" type="parTrans" cxnId="{13D50614-C052-44B1-BA04-2D81F265C7A5}">
      <dgm:prSet/>
      <dgm:spPr/>
      <dgm:t>
        <a:bodyPr/>
        <a:lstStyle/>
        <a:p>
          <a:endParaRPr lang="ru-RU"/>
        </a:p>
      </dgm:t>
    </dgm:pt>
    <dgm:pt modelId="{BF4C0E41-4656-4F73-8A14-94872D5843B0}" type="sibTrans" cxnId="{13D50614-C052-44B1-BA04-2D81F265C7A5}">
      <dgm:prSet/>
      <dgm:spPr/>
      <dgm:t>
        <a:bodyPr/>
        <a:lstStyle/>
        <a:p>
          <a:endParaRPr lang="ru-RU"/>
        </a:p>
      </dgm:t>
    </dgm:pt>
    <dgm:pt modelId="{F51F1E52-0F03-4D31-BAC6-D04419FCC60B}">
      <dgm:prSet/>
      <dgm:spPr/>
      <dgm:t>
        <a:bodyPr/>
        <a:lstStyle/>
        <a:p>
          <a:r>
            <a:rPr lang="ru-RU" dirty="0" smtClean="0"/>
            <a:t>Работа с родителями или законными представителями обучающихся</a:t>
          </a:r>
          <a:endParaRPr lang="ru-RU" dirty="0"/>
        </a:p>
      </dgm:t>
    </dgm:pt>
    <dgm:pt modelId="{6B006D8C-3102-4FA2-A88E-47BC41A87C7E}" type="parTrans" cxnId="{9B6787EA-0879-4ABE-8FEC-6BEBDEDA9FED}">
      <dgm:prSet/>
      <dgm:spPr/>
      <dgm:t>
        <a:bodyPr/>
        <a:lstStyle/>
        <a:p>
          <a:endParaRPr lang="ru-RU"/>
        </a:p>
      </dgm:t>
    </dgm:pt>
    <dgm:pt modelId="{0E58BEC9-A4F8-4F81-8C0E-027005CEE338}" type="sibTrans" cxnId="{9B6787EA-0879-4ABE-8FEC-6BEBDEDA9FED}">
      <dgm:prSet/>
      <dgm:spPr/>
      <dgm:t>
        <a:bodyPr/>
        <a:lstStyle/>
        <a:p>
          <a:endParaRPr lang="ru-RU"/>
        </a:p>
      </dgm:t>
    </dgm:pt>
    <dgm:pt modelId="{5A70AC75-D155-46CF-96A5-A6D373177A2B}" type="pres">
      <dgm:prSet presAssocID="{27311AF3-12D0-40CE-A5D9-5870DB39F5B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9C04C2-0A06-47A0-9796-609A18A4E418}" type="pres">
      <dgm:prSet presAssocID="{096E85B5-22D6-4950-8724-E87D9299044D}" presName="root1" presStyleCnt="0"/>
      <dgm:spPr/>
    </dgm:pt>
    <dgm:pt modelId="{EF954B4C-C4C6-4F9A-9FC8-76DA513F71E4}" type="pres">
      <dgm:prSet presAssocID="{096E85B5-22D6-4950-8724-E87D9299044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F09D80-C75E-419E-AEB3-46E4F7046D4A}" type="pres">
      <dgm:prSet presAssocID="{096E85B5-22D6-4950-8724-E87D9299044D}" presName="level2hierChild" presStyleCnt="0"/>
      <dgm:spPr/>
    </dgm:pt>
    <dgm:pt modelId="{45449680-6AFA-486F-9D59-BA8242AEF960}" type="pres">
      <dgm:prSet presAssocID="{ED4C868B-1327-4A74-9961-581BA130E58D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58DE8115-2294-4BAD-88FD-29C2EED5B370}" type="pres">
      <dgm:prSet presAssocID="{ED4C868B-1327-4A74-9961-581BA130E58D}" presName="connTx" presStyleLbl="parChTrans1D2" presStyleIdx="0" presStyleCnt="4"/>
      <dgm:spPr/>
      <dgm:t>
        <a:bodyPr/>
        <a:lstStyle/>
        <a:p>
          <a:endParaRPr lang="ru-RU"/>
        </a:p>
      </dgm:t>
    </dgm:pt>
    <dgm:pt modelId="{7828B221-4EF7-4048-874D-ED9B755209B3}" type="pres">
      <dgm:prSet presAssocID="{A36B8B57-8BFA-44FB-84D3-CD8A9F4954B7}" presName="root2" presStyleCnt="0"/>
      <dgm:spPr/>
    </dgm:pt>
    <dgm:pt modelId="{AF61DCE5-08B3-49CC-8551-89957505CF5F}" type="pres">
      <dgm:prSet presAssocID="{A36B8B57-8BFA-44FB-84D3-CD8A9F4954B7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CE3957-28A6-45A9-985B-95249C223F7B}" type="pres">
      <dgm:prSet presAssocID="{A36B8B57-8BFA-44FB-84D3-CD8A9F4954B7}" presName="level3hierChild" presStyleCnt="0"/>
      <dgm:spPr/>
    </dgm:pt>
    <dgm:pt modelId="{15BF112D-D2FA-4CA0-8B9A-9C01EE041265}" type="pres">
      <dgm:prSet presAssocID="{44E9ED38-003C-434D-9583-5B0BCD8F2609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15A29942-7C61-48F9-B5A3-DCAFC1622C71}" type="pres">
      <dgm:prSet presAssocID="{44E9ED38-003C-434D-9583-5B0BCD8F2609}" presName="connTx" presStyleLbl="parChTrans1D2" presStyleIdx="1" presStyleCnt="4"/>
      <dgm:spPr/>
      <dgm:t>
        <a:bodyPr/>
        <a:lstStyle/>
        <a:p>
          <a:endParaRPr lang="ru-RU"/>
        </a:p>
      </dgm:t>
    </dgm:pt>
    <dgm:pt modelId="{DB3D286B-1146-404D-9BB2-167FAE43FE17}" type="pres">
      <dgm:prSet presAssocID="{B1E3FCE7-6FDC-4912-930B-97AF29555A2F}" presName="root2" presStyleCnt="0"/>
      <dgm:spPr/>
    </dgm:pt>
    <dgm:pt modelId="{27274A80-12C8-4801-94F1-80E4902E5012}" type="pres">
      <dgm:prSet presAssocID="{B1E3FCE7-6FDC-4912-930B-97AF29555A2F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FD7EE3-5E60-49F9-9C84-88F3E8F38ACB}" type="pres">
      <dgm:prSet presAssocID="{B1E3FCE7-6FDC-4912-930B-97AF29555A2F}" presName="level3hierChild" presStyleCnt="0"/>
      <dgm:spPr/>
    </dgm:pt>
    <dgm:pt modelId="{E59337D2-9407-4CFE-8B92-2B37CF45A59B}" type="pres">
      <dgm:prSet presAssocID="{56AD223B-7DE4-44F4-89AA-301E72080DCD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DBE123EF-FA43-413C-9026-989136A9B4F6}" type="pres">
      <dgm:prSet presAssocID="{56AD223B-7DE4-44F4-89AA-301E72080DCD}" presName="connTx" presStyleLbl="parChTrans1D2" presStyleIdx="2" presStyleCnt="4"/>
      <dgm:spPr/>
      <dgm:t>
        <a:bodyPr/>
        <a:lstStyle/>
        <a:p>
          <a:endParaRPr lang="ru-RU"/>
        </a:p>
      </dgm:t>
    </dgm:pt>
    <dgm:pt modelId="{EC457B28-FAFD-4779-B30E-CA6B310E7812}" type="pres">
      <dgm:prSet presAssocID="{F8798DB0-A392-49E5-B49A-CBA0926A8D16}" presName="root2" presStyleCnt="0"/>
      <dgm:spPr/>
    </dgm:pt>
    <dgm:pt modelId="{F84AB39B-DD6D-4022-88C5-1E79FAF72567}" type="pres">
      <dgm:prSet presAssocID="{F8798DB0-A392-49E5-B49A-CBA0926A8D16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0F6BA-5813-4EEF-B127-B0A207F5E0CC}" type="pres">
      <dgm:prSet presAssocID="{F8798DB0-A392-49E5-B49A-CBA0926A8D16}" presName="level3hierChild" presStyleCnt="0"/>
      <dgm:spPr/>
    </dgm:pt>
    <dgm:pt modelId="{758662A4-8BFD-4B3B-8506-98B49F408DB4}" type="pres">
      <dgm:prSet presAssocID="{6B006D8C-3102-4FA2-A88E-47BC41A87C7E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9BA90CEE-B179-478B-BC06-2467A287509C}" type="pres">
      <dgm:prSet presAssocID="{6B006D8C-3102-4FA2-A88E-47BC41A87C7E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C67ECD-088A-44C2-8559-BDB29298A81B}" type="pres">
      <dgm:prSet presAssocID="{F51F1E52-0F03-4D31-BAC6-D04419FCC60B}" presName="root2" presStyleCnt="0"/>
      <dgm:spPr/>
    </dgm:pt>
    <dgm:pt modelId="{FA07B9E9-0729-47B6-A3AB-E06D5F9562B1}" type="pres">
      <dgm:prSet presAssocID="{F51F1E52-0F03-4D31-BAC6-D04419FCC60B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DF2F7A-CC5F-45E1-AEC8-9409EA7BA818}" type="pres">
      <dgm:prSet presAssocID="{F51F1E52-0F03-4D31-BAC6-D04419FCC60B}" presName="level3hierChild" presStyleCnt="0"/>
      <dgm:spPr/>
    </dgm:pt>
  </dgm:ptLst>
  <dgm:cxnLst>
    <dgm:cxn modelId="{8FE1A917-5499-4969-AB10-3AC551BD59B4}" type="presOf" srcId="{B1E3FCE7-6FDC-4912-930B-97AF29555A2F}" destId="{27274A80-12C8-4801-94F1-80E4902E5012}" srcOrd="0" destOrd="0" presId="urn:microsoft.com/office/officeart/2008/layout/HorizontalMultiLevelHierarchy"/>
    <dgm:cxn modelId="{DA123BAE-28AB-4A3C-8067-EDDFBF1F2A0C}" type="presOf" srcId="{F8798DB0-A392-49E5-B49A-CBA0926A8D16}" destId="{F84AB39B-DD6D-4022-88C5-1E79FAF72567}" srcOrd="0" destOrd="0" presId="urn:microsoft.com/office/officeart/2008/layout/HorizontalMultiLevelHierarchy"/>
    <dgm:cxn modelId="{9B6787EA-0879-4ABE-8FEC-6BEBDEDA9FED}" srcId="{096E85B5-22D6-4950-8724-E87D9299044D}" destId="{F51F1E52-0F03-4D31-BAC6-D04419FCC60B}" srcOrd="3" destOrd="0" parTransId="{6B006D8C-3102-4FA2-A88E-47BC41A87C7E}" sibTransId="{0E58BEC9-A4F8-4F81-8C0E-027005CEE338}"/>
    <dgm:cxn modelId="{7621F27C-862C-4759-8BC7-173B1D1479E7}" type="presOf" srcId="{44E9ED38-003C-434D-9583-5B0BCD8F2609}" destId="{15A29942-7C61-48F9-B5A3-DCAFC1622C71}" srcOrd="1" destOrd="0" presId="urn:microsoft.com/office/officeart/2008/layout/HorizontalMultiLevelHierarchy"/>
    <dgm:cxn modelId="{0A54DD34-3019-4461-819A-EF5D4F58C4A9}" type="presOf" srcId="{096E85B5-22D6-4950-8724-E87D9299044D}" destId="{EF954B4C-C4C6-4F9A-9FC8-76DA513F71E4}" srcOrd="0" destOrd="0" presId="urn:microsoft.com/office/officeart/2008/layout/HorizontalMultiLevelHierarchy"/>
    <dgm:cxn modelId="{AD29C61E-09D4-499A-A090-68FE93E43A84}" type="presOf" srcId="{A36B8B57-8BFA-44FB-84D3-CD8A9F4954B7}" destId="{AF61DCE5-08B3-49CC-8551-89957505CF5F}" srcOrd="0" destOrd="0" presId="urn:microsoft.com/office/officeart/2008/layout/HorizontalMultiLevelHierarchy"/>
    <dgm:cxn modelId="{13D50614-C052-44B1-BA04-2D81F265C7A5}" srcId="{096E85B5-22D6-4950-8724-E87D9299044D}" destId="{F8798DB0-A392-49E5-B49A-CBA0926A8D16}" srcOrd="2" destOrd="0" parTransId="{56AD223B-7DE4-44F4-89AA-301E72080DCD}" sibTransId="{BF4C0E41-4656-4F73-8A14-94872D5843B0}"/>
    <dgm:cxn modelId="{A36901A0-25A4-4933-8BE8-D5B0AB8D596B}" type="presOf" srcId="{ED4C868B-1327-4A74-9961-581BA130E58D}" destId="{58DE8115-2294-4BAD-88FD-29C2EED5B370}" srcOrd="1" destOrd="0" presId="urn:microsoft.com/office/officeart/2008/layout/HorizontalMultiLevelHierarchy"/>
    <dgm:cxn modelId="{A5664FF9-B27A-4728-9238-F4CC051F7781}" type="presOf" srcId="{6B006D8C-3102-4FA2-A88E-47BC41A87C7E}" destId="{9BA90CEE-B179-478B-BC06-2467A287509C}" srcOrd="1" destOrd="0" presId="urn:microsoft.com/office/officeart/2008/layout/HorizontalMultiLevelHierarchy"/>
    <dgm:cxn modelId="{A372F1C0-AEEB-4ABB-91F5-92BBDCB8C643}" type="presOf" srcId="{44E9ED38-003C-434D-9583-5B0BCD8F2609}" destId="{15BF112D-D2FA-4CA0-8B9A-9C01EE041265}" srcOrd="0" destOrd="0" presId="urn:microsoft.com/office/officeart/2008/layout/HorizontalMultiLevelHierarchy"/>
    <dgm:cxn modelId="{8B1F6E0D-8670-40B0-839A-9191A74C8CFC}" type="presOf" srcId="{27311AF3-12D0-40CE-A5D9-5870DB39F5BD}" destId="{5A70AC75-D155-46CF-96A5-A6D373177A2B}" srcOrd="0" destOrd="0" presId="urn:microsoft.com/office/officeart/2008/layout/HorizontalMultiLevelHierarchy"/>
    <dgm:cxn modelId="{15C18274-73F6-4418-A9B8-1D61A9BCB99B}" type="presOf" srcId="{56AD223B-7DE4-44F4-89AA-301E72080DCD}" destId="{E59337D2-9407-4CFE-8B92-2B37CF45A59B}" srcOrd="0" destOrd="0" presId="urn:microsoft.com/office/officeart/2008/layout/HorizontalMultiLevelHierarchy"/>
    <dgm:cxn modelId="{4E9C865B-F7BC-432D-9118-A0001FD4237A}" type="presOf" srcId="{56AD223B-7DE4-44F4-89AA-301E72080DCD}" destId="{DBE123EF-FA43-413C-9026-989136A9B4F6}" srcOrd="1" destOrd="0" presId="urn:microsoft.com/office/officeart/2008/layout/HorizontalMultiLevelHierarchy"/>
    <dgm:cxn modelId="{AA79AB9D-80EE-4047-9A8C-B34D169064C6}" srcId="{27311AF3-12D0-40CE-A5D9-5870DB39F5BD}" destId="{096E85B5-22D6-4950-8724-E87D9299044D}" srcOrd="0" destOrd="0" parTransId="{65FDE505-C41B-4BF7-8924-2122570939C8}" sibTransId="{71339924-B63F-48CD-B78F-45AD0561A474}"/>
    <dgm:cxn modelId="{5BEB511F-84D7-475E-AB5C-EC1FB7B43EC5}" srcId="{096E85B5-22D6-4950-8724-E87D9299044D}" destId="{B1E3FCE7-6FDC-4912-930B-97AF29555A2F}" srcOrd="1" destOrd="0" parTransId="{44E9ED38-003C-434D-9583-5B0BCD8F2609}" sibTransId="{2765C697-FB06-4078-A443-4DEBC2994CC2}"/>
    <dgm:cxn modelId="{A1298C38-6552-461B-9E76-B49F379B3C16}" srcId="{096E85B5-22D6-4950-8724-E87D9299044D}" destId="{A36B8B57-8BFA-44FB-84D3-CD8A9F4954B7}" srcOrd="0" destOrd="0" parTransId="{ED4C868B-1327-4A74-9961-581BA130E58D}" sibTransId="{76C338CA-3AAC-4C66-85FD-AB4067F095D6}"/>
    <dgm:cxn modelId="{BF423FCD-4423-47CE-A1F7-8CC7AEEA622A}" type="presOf" srcId="{F51F1E52-0F03-4D31-BAC6-D04419FCC60B}" destId="{FA07B9E9-0729-47B6-A3AB-E06D5F9562B1}" srcOrd="0" destOrd="0" presId="urn:microsoft.com/office/officeart/2008/layout/HorizontalMultiLevelHierarchy"/>
    <dgm:cxn modelId="{7BB7FE82-BE95-47A1-BF6E-4819416E2ED9}" type="presOf" srcId="{6B006D8C-3102-4FA2-A88E-47BC41A87C7E}" destId="{758662A4-8BFD-4B3B-8506-98B49F408DB4}" srcOrd="0" destOrd="0" presId="urn:microsoft.com/office/officeart/2008/layout/HorizontalMultiLevelHierarchy"/>
    <dgm:cxn modelId="{CDDA6666-8B3E-41BD-90D1-4D9DEB0B81A1}" type="presOf" srcId="{ED4C868B-1327-4A74-9961-581BA130E58D}" destId="{45449680-6AFA-486F-9D59-BA8242AEF960}" srcOrd="0" destOrd="0" presId="urn:microsoft.com/office/officeart/2008/layout/HorizontalMultiLevelHierarchy"/>
    <dgm:cxn modelId="{D32DDDEC-3D4A-4CBA-8969-C4F19715A42C}" type="presParOf" srcId="{5A70AC75-D155-46CF-96A5-A6D373177A2B}" destId="{CC9C04C2-0A06-47A0-9796-609A18A4E418}" srcOrd="0" destOrd="0" presId="urn:microsoft.com/office/officeart/2008/layout/HorizontalMultiLevelHierarchy"/>
    <dgm:cxn modelId="{413CC00E-5E9C-434A-8AA8-53E05D89F532}" type="presParOf" srcId="{CC9C04C2-0A06-47A0-9796-609A18A4E418}" destId="{EF954B4C-C4C6-4F9A-9FC8-76DA513F71E4}" srcOrd="0" destOrd="0" presId="urn:microsoft.com/office/officeart/2008/layout/HorizontalMultiLevelHierarchy"/>
    <dgm:cxn modelId="{CEC13A41-8E29-42D6-9E84-ADF2AD904790}" type="presParOf" srcId="{CC9C04C2-0A06-47A0-9796-609A18A4E418}" destId="{E3F09D80-C75E-419E-AEB3-46E4F7046D4A}" srcOrd="1" destOrd="0" presId="urn:microsoft.com/office/officeart/2008/layout/HorizontalMultiLevelHierarchy"/>
    <dgm:cxn modelId="{4DE2AE94-62B1-43D9-9B87-3ECB59DBB765}" type="presParOf" srcId="{E3F09D80-C75E-419E-AEB3-46E4F7046D4A}" destId="{45449680-6AFA-486F-9D59-BA8242AEF960}" srcOrd="0" destOrd="0" presId="urn:microsoft.com/office/officeart/2008/layout/HorizontalMultiLevelHierarchy"/>
    <dgm:cxn modelId="{95B15CEE-4B64-40E6-9D83-FCF814CEA93F}" type="presParOf" srcId="{45449680-6AFA-486F-9D59-BA8242AEF960}" destId="{58DE8115-2294-4BAD-88FD-29C2EED5B370}" srcOrd="0" destOrd="0" presId="urn:microsoft.com/office/officeart/2008/layout/HorizontalMultiLevelHierarchy"/>
    <dgm:cxn modelId="{59A8BF82-4A91-442A-8701-D55BAC7F8882}" type="presParOf" srcId="{E3F09D80-C75E-419E-AEB3-46E4F7046D4A}" destId="{7828B221-4EF7-4048-874D-ED9B755209B3}" srcOrd="1" destOrd="0" presId="urn:microsoft.com/office/officeart/2008/layout/HorizontalMultiLevelHierarchy"/>
    <dgm:cxn modelId="{E7201D96-0B24-456D-977A-9FF3168A01D4}" type="presParOf" srcId="{7828B221-4EF7-4048-874D-ED9B755209B3}" destId="{AF61DCE5-08B3-49CC-8551-89957505CF5F}" srcOrd="0" destOrd="0" presId="urn:microsoft.com/office/officeart/2008/layout/HorizontalMultiLevelHierarchy"/>
    <dgm:cxn modelId="{5F34CC33-3561-4570-8227-CC894195A004}" type="presParOf" srcId="{7828B221-4EF7-4048-874D-ED9B755209B3}" destId="{A6CE3957-28A6-45A9-985B-95249C223F7B}" srcOrd="1" destOrd="0" presId="urn:microsoft.com/office/officeart/2008/layout/HorizontalMultiLevelHierarchy"/>
    <dgm:cxn modelId="{8A51966B-FBF9-4700-85D3-28DA426ABEA6}" type="presParOf" srcId="{E3F09D80-C75E-419E-AEB3-46E4F7046D4A}" destId="{15BF112D-D2FA-4CA0-8B9A-9C01EE041265}" srcOrd="2" destOrd="0" presId="urn:microsoft.com/office/officeart/2008/layout/HorizontalMultiLevelHierarchy"/>
    <dgm:cxn modelId="{41F2843D-E446-44EB-A643-946223399C27}" type="presParOf" srcId="{15BF112D-D2FA-4CA0-8B9A-9C01EE041265}" destId="{15A29942-7C61-48F9-B5A3-DCAFC1622C71}" srcOrd="0" destOrd="0" presId="urn:microsoft.com/office/officeart/2008/layout/HorizontalMultiLevelHierarchy"/>
    <dgm:cxn modelId="{ABE63165-6CAB-4DC5-89CB-3DB1024BD1F9}" type="presParOf" srcId="{E3F09D80-C75E-419E-AEB3-46E4F7046D4A}" destId="{DB3D286B-1146-404D-9BB2-167FAE43FE17}" srcOrd="3" destOrd="0" presId="urn:microsoft.com/office/officeart/2008/layout/HorizontalMultiLevelHierarchy"/>
    <dgm:cxn modelId="{C3673C2A-DD79-4150-86C6-4BC1EBB2A2DC}" type="presParOf" srcId="{DB3D286B-1146-404D-9BB2-167FAE43FE17}" destId="{27274A80-12C8-4801-94F1-80E4902E5012}" srcOrd="0" destOrd="0" presId="urn:microsoft.com/office/officeart/2008/layout/HorizontalMultiLevelHierarchy"/>
    <dgm:cxn modelId="{41E014AF-9622-4594-9904-AF62144F63BC}" type="presParOf" srcId="{DB3D286B-1146-404D-9BB2-167FAE43FE17}" destId="{01FD7EE3-5E60-49F9-9C84-88F3E8F38ACB}" srcOrd="1" destOrd="0" presId="urn:microsoft.com/office/officeart/2008/layout/HorizontalMultiLevelHierarchy"/>
    <dgm:cxn modelId="{CB45F829-70CA-44DD-A8C5-B5D2AFD63C56}" type="presParOf" srcId="{E3F09D80-C75E-419E-AEB3-46E4F7046D4A}" destId="{E59337D2-9407-4CFE-8B92-2B37CF45A59B}" srcOrd="4" destOrd="0" presId="urn:microsoft.com/office/officeart/2008/layout/HorizontalMultiLevelHierarchy"/>
    <dgm:cxn modelId="{C4EC1A3B-9B2B-400C-83BF-251235B9951C}" type="presParOf" srcId="{E59337D2-9407-4CFE-8B92-2B37CF45A59B}" destId="{DBE123EF-FA43-413C-9026-989136A9B4F6}" srcOrd="0" destOrd="0" presId="urn:microsoft.com/office/officeart/2008/layout/HorizontalMultiLevelHierarchy"/>
    <dgm:cxn modelId="{D1BAF569-2B62-4DB4-91FC-7BE52BB8DB49}" type="presParOf" srcId="{E3F09D80-C75E-419E-AEB3-46E4F7046D4A}" destId="{EC457B28-FAFD-4779-B30E-CA6B310E7812}" srcOrd="5" destOrd="0" presId="urn:microsoft.com/office/officeart/2008/layout/HorizontalMultiLevelHierarchy"/>
    <dgm:cxn modelId="{75E6252B-28E7-46D0-A247-E5D32655399C}" type="presParOf" srcId="{EC457B28-FAFD-4779-B30E-CA6B310E7812}" destId="{F84AB39B-DD6D-4022-88C5-1E79FAF72567}" srcOrd="0" destOrd="0" presId="urn:microsoft.com/office/officeart/2008/layout/HorizontalMultiLevelHierarchy"/>
    <dgm:cxn modelId="{3CB0182E-CB0C-4EBC-9956-93D26B586A9D}" type="presParOf" srcId="{EC457B28-FAFD-4779-B30E-CA6B310E7812}" destId="{2BC0F6BA-5813-4EEF-B127-B0A207F5E0CC}" srcOrd="1" destOrd="0" presId="urn:microsoft.com/office/officeart/2008/layout/HorizontalMultiLevelHierarchy"/>
    <dgm:cxn modelId="{460FAC93-BFB4-48CE-9BF6-514046CB74B7}" type="presParOf" srcId="{E3F09D80-C75E-419E-AEB3-46E4F7046D4A}" destId="{758662A4-8BFD-4B3B-8506-98B49F408DB4}" srcOrd="6" destOrd="0" presId="urn:microsoft.com/office/officeart/2008/layout/HorizontalMultiLevelHierarchy"/>
    <dgm:cxn modelId="{01CA9671-4CD6-428C-8EE4-8168F073C0BA}" type="presParOf" srcId="{758662A4-8BFD-4B3B-8506-98B49F408DB4}" destId="{9BA90CEE-B179-478B-BC06-2467A287509C}" srcOrd="0" destOrd="0" presId="urn:microsoft.com/office/officeart/2008/layout/HorizontalMultiLevelHierarchy"/>
    <dgm:cxn modelId="{AEBC88DC-E0D4-496A-BBE5-FA511798D209}" type="presParOf" srcId="{E3F09D80-C75E-419E-AEB3-46E4F7046D4A}" destId="{16C67ECD-088A-44C2-8559-BDB29298A81B}" srcOrd="7" destOrd="0" presId="urn:microsoft.com/office/officeart/2008/layout/HorizontalMultiLevelHierarchy"/>
    <dgm:cxn modelId="{8CB3650E-51BC-4684-9ACF-1F35DF342391}" type="presParOf" srcId="{16C67ECD-088A-44C2-8559-BDB29298A81B}" destId="{FA07B9E9-0729-47B6-A3AB-E06D5F9562B1}" srcOrd="0" destOrd="0" presId="urn:microsoft.com/office/officeart/2008/layout/HorizontalMultiLevelHierarchy"/>
    <dgm:cxn modelId="{DD279FA1-55D7-45B8-9EF5-2AAF134F252C}" type="presParOf" srcId="{16C67ECD-088A-44C2-8559-BDB29298A81B}" destId="{4DDF2F7A-CC5F-45E1-AEC8-9409EA7BA81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3DC2-102B-421A-B314-2D5DC640AD99}">
      <dsp:nvSpPr>
        <dsp:cNvPr id="0" name=""/>
        <dsp:cNvSpPr/>
      </dsp:nvSpPr>
      <dsp:spPr>
        <a:xfrm>
          <a:off x="-5082442" y="-778915"/>
          <a:ext cx="6055016" cy="6055016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4E1D7-60C4-4FED-ABFF-F988877A2815}">
      <dsp:nvSpPr>
        <dsp:cNvPr id="0" name=""/>
        <dsp:cNvSpPr/>
      </dsp:nvSpPr>
      <dsp:spPr>
        <a:xfrm>
          <a:off x="315477" y="204442"/>
          <a:ext cx="10319271" cy="408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40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Модуль «Ключевые общие дела»</a:t>
          </a:r>
          <a:endParaRPr lang="ru-RU" sz="2000" kern="1200" dirty="0"/>
        </a:p>
      </dsp:txBody>
      <dsp:txXfrm>
        <a:off x="315477" y="204442"/>
        <a:ext cx="10319271" cy="408704"/>
      </dsp:txXfrm>
    </dsp:sp>
    <dsp:sp modelId="{3C4E6507-8E68-44D3-9370-74463173E1FE}">
      <dsp:nvSpPr>
        <dsp:cNvPr id="0" name=""/>
        <dsp:cNvSpPr/>
      </dsp:nvSpPr>
      <dsp:spPr>
        <a:xfrm>
          <a:off x="60037" y="153354"/>
          <a:ext cx="510880" cy="510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DD3A6-C7F4-4FF3-9AA9-B36BD09F49D8}">
      <dsp:nvSpPr>
        <dsp:cNvPr id="0" name=""/>
        <dsp:cNvSpPr/>
      </dsp:nvSpPr>
      <dsp:spPr>
        <a:xfrm>
          <a:off x="685595" y="817858"/>
          <a:ext cx="9949152" cy="408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40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Модуль «Гражданско-патриотическое воспитание»</a:t>
          </a:r>
          <a:endParaRPr lang="ru-RU" sz="2000" kern="1200" dirty="0"/>
        </a:p>
      </dsp:txBody>
      <dsp:txXfrm>
        <a:off x="685595" y="817858"/>
        <a:ext cx="9949152" cy="408704"/>
      </dsp:txXfrm>
    </dsp:sp>
    <dsp:sp modelId="{9B20614E-2E56-45A4-A222-3F99EAA0A9D4}">
      <dsp:nvSpPr>
        <dsp:cNvPr id="0" name=""/>
        <dsp:cNvSpPr/>
      </dsp:nvSpPr>
      <dsp:spPr>
        <a:xfrm>
          <a:off x="430155" y="766770"/>
          <a:ext cx="510880" cy="510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654B9-8250-47FF-B574-1AC6B371665D}">
      <dsp:nvSpPr>
        <dsp:cNvPr id="0" name=""/>
        <dsp:cNvSpPr/>
      </dsp:nvSpPr>
      <dsp:spPr>
        <a:xfrm>
          <a:off x="888418" y="1430824"/>
          <a:ext cx="9746329" cy="408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40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Модуль «Институт кураторства»</a:t>
          </a:r>
          <a:endParaRPr lang="ru-RU" sz="2000" kern="1200" dirty="0"/>
        </a:p>
      </dsp:txBody>
      <dsp:txXfrm>
        <a:off x="888418" y="1430824"/>
        <a:ext cx="9746329" cy="408704"/>
      </dsp:txXfrm>
    </dsp:sp>
    <dsp:sp modelId="{1774C613-8665-4EEB-8056-1AE63A9FABFC}">
      <dsp:nvSpPr>
        <dsp:cNvPr id="0" name=""/>
        <dsp:cNvSpPr/>
      </dsp:nvSpPr>
      <dsp:spPr>
        <a:xfrm>
          <a:off x="632978" y="1379736"/>
          <a:ext cx="510880" cy="510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336397-3A50-4D74-939A-8461A771A76D}">
      <dsp:nvSpPr>
        <dsp:cNvPr id="0" name=""/>
        <dsp:cNvSpPr/>
      </dsp:nvSpPr>
      <dsp:spPr>
        <a:xfrm>
          <a:off x="953178" y="2044240"/>
          <a:ext cx="9681570" cy="408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40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Модуль «Студенческое самоуправление»</a:t>
          </a:r>
          <a:endParaRPr lang="ru-RU" sz="2000" kern="1200" dirty="0"/>
        </a:p>
      </dsp:txBody>
      <dsp:txXfrm>
        <a:off x="953178" y="2044240"/>
        <a:ext cx="9681570" cy="408704"/>
      </dsp:txXfrm>
    </dsp:sp>
    <dsp:sp modelId="{8643C959-2A97-4B2D-A853-E5DBA19B522D}">
      <dsp:nvSpPr>
        <dsp:cNvPr id="0" name=""/>
        <dsp:cNvSpPr/>
      </dsp:nvSpPr>
      <dsp:spPr>
        <a:xfrm>
          <a:off x="697738" y="1993152"/>
          <a:ext cx="510880" cy="510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F1BD2-A611-43C8-B49D-1167E576E72E}">
      <dsp:nvSpPr>
        <dsp:cNvPr id="0" name=""/>
        <dsp:cNvSpPr/>
      </dsp:nvSpPr>
      <dsp:spPr>
        <a:xfrm>
          <a:off x="888418" y="2657656"/>
          <a:ext cx="9746329" cy="408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40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Модуль «Внеаудиторная деятельность»</a:t>
          </a:r>
          <a:endParaRPr lang="ru-RU" sz="2000" kern="1200" dirty="0"/>
        </a:p>
      </dsp:txBody>
      <dsp:txXfrm>
        <a:off x="888418" y="2657656"/>
        <a:ext cx="9746329" cy="408704"/>
      </dsp:txXfrm>
    </dsp:sp>
    <dsp:sp modelId="{75F4E55B-87F2-4A60-923D-5EE286D7ECDE}">
      <dsp:nvSpPr>
        <dsp:cNvPr id="0" name=""/>
        <dsp:cNvSpPr/>
      </dsp:nvSpPr>
      <dsp:spPr>
        <a:xfrm>
          <a:off x="632978" y="2606568"/>
          <a:ext cx="510880" cy="510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F9C5F-CB79-4FDA-A6FB-1B43B86BE92C}">
      <dsp:nvSpPr>
        <dsp:cNvPr id="0" name=""/>
        <dsp:cNvSpPr/>
      </dsp:nvSpPr>
      <dsp:spPr>
        <a:xfrm>
          <a:off x="685595" y="3270622"/>
          <a:ext cx="9949152" cy="408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40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Модуль «Медиа колледжа»</a:t>
          </a:r>
          <a:endParaRPr lang="ru-RU" sz="2000" kern="1200" dirty="0"/>
        </a:p>
      </dsp:txBody>
      <dsp:txXfrm>
        <a:off x="685595" y="3270622"/>
        <a:ext cx="9949152" cy="408704"/>
      </dsp:txXfrm>
    </dsp:sp>
    <dsp:sp modelId="{0AE246A4-F1E2-4C5F-8F30-883BC2AFDEAA}">
      <dsp:nvSpPr>
        <dsp:cNvPr id="0" name=""/>
        <dsp:cNvSpPr/>
      </dsp:nvSpPr>
      <dsp:spPr>
        <a:xfrm>
          <a:off x="430155" y="3219534"/>
          <a:ext cx="510880" cy="510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6C552-6222-4F24-8316-DD3A17736B89}">
      <dsp:nvSpPr>
        <dsp:cNvPr id="0" name=""/>
        <dsp:cNvSpPr/>
      </dsp:nvSpPr>
      <dsp:spPr>
        <a:xfrm>
          <a:off x="315477" y="3884038"/>
          <a:ext cx="10319271" cy="408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40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Модуль «Спортивно – массовых мероприятий и </a:t>
          </a:r>
          <a:r>
            <a:rPr lang="ru-RU" sz="2000" b="0" i="0" kern="1200" dirty="0" err="1" smtClean="0"/>
            <a:t>здоровьесберегающих</a:t>
          </a:r>
          <a:r>
            <a:rPr lang="ru-RU" sz="2000" b="0" i="0" kern="1200" dirty="0" smtClean="0"/>
            <a:t> технологий»</a:t>
          </a:r>
          <a:endParaRPr lang="ru-RU" sz="2000" kern="1200" dirty="0"/>
        </a:p>
      </dsp:txBody>
      <dsp:txXfrm>
        <a:off x="315477" y="3884038"/>
        <a:ext cx="10319271" cy="408704"/>
      </dsp:txXfrm>
    </dsp:sp>
    <dsp:sp modelId="{44D4A83E-3BC0-406C-BDA4-CA64BBA822D9}">
      <dsp:nvSpPr>
        <dsp:cNvPr id="0" name=""/>
        <dsp:cNvSpPr/>
      </dsp:nvSpPr>
      <dsp:spPr>
        <a:xfrm>
          <a:off x="60037" y="3832950"/>
          <a:ext cx="510880" cy="510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ABDB7-12E0-480F-B46A-FFE789CC137C}">
      <dsp:nvSpPr>
        <dsp:cNvPr id="0" name=""/>
        <dsp:cNvSpPr/>
      </dsp:nvSpPr>
      <dsp:spPr>
        <a:xfrm rot="2024096">
          <a:off x="-57427" y="27088"/>
          <a:ext cx="437740" cy="134608"/>
        </a:xfrm>
        <a:prstGeom prst="blockArc">
          <a:avLst>
            <a:gd name="adj1" fmla="val 18900000"/>
            <a:gd name="adj2" fmla="val 2700000"/>
            <a:gd name="adj3" fmla="val 236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47C0F-3DAA-431F-98EA-FF2C119DE352}">
      <dsp:nvSpPr>
        <dsp:cNvPr id="0" name=""/>
        <dsp:cNvSpPr/>
      </dsp:nvSpPr>
      <dsp:spPr>
        <a:xfrm>
          <a:off x="209572" y="174349"/>
          <a:ext cx="10940734" cy="357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129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Модуль «Профессиональная навигация и социализация»</a:t>
          </a:r>
          <a:endParaRPr lang="ru-RU" sz="2200" kern="1200" dirty="0"/>
        </a:p>
      </dsp:txBody>
      <dsp:txXfrm>
        <a:off x="209572" y="174349"/>
        <a:ext cx="10940734" cy="357212"/>
      </dsp:txXfrm>
    </dsp:sp>
    <dsp:sp modelId="{2E59FF31-2D32-4833-8758-EF769D643C23}">
      <dsp:nvSpPr>
        <dsp:cNvPr id="0" name=""/>
        <dsp:cNvSpPr/>
      </dsp:nvSpPr>
      <dsp:spPr>
        <a:xfrm>
          <a:off x="-1" y="80432"/>
          <a:ext cx="512998" cy="5129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662A4-8BFD-4B3B-8506-98B49F408DB4}">
      <dsp:nvSpPr>
        <dsp:cNvPr id="0" name=""/>
        <dsp:cNvSpPr/>
      </dsp:nvSpPr>
      <dsp:spPr>
        <a:xfrm>
          <a:off x="2004113" y="2275301"/>
          <a:ext cx="567187" cy="1621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593" y="0"/>
              </a:lnTo>
              <a:lnTo>
                <a:pt x="283593" y="1621152"/>
              </a:lnTo>
              <a:lnTo>
                <a:pt x="567187" y="16211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244769" y="3042939"/>
        <a:ext cx="85875" cy="85875"/>
      </dsp:txXfrm>
    </dsp:sp>
    <dsp:sp modelId="{E59337D2-9407-4CFE-8B92-2B37CF45A59B}">
      <dsp:nvSpPr>
        <dsp:cNvPr id="0" name=""/>
        <dsp:cNvSpPr/>
      </dsp:nvSpPr>
      <dsp:spPr>
        <a:xfrm>
          <a:off x="2004113" y="2275301"/>
          <a:ext cx="567187" cy="540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3593" y="0"/>
              </a:lnTo>
              <a:lnTo>
                <a:pt x="283593" y="540384"/>
              </a:lnTo>
              <a:lnTo>
                <a:pt x="567187" y="5403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68121" y="2525908"/>
        <a:ext cx="39170" cy="39170"/>
      </dsp:txXfrm>
    </dsp:sp>
    <dsp:sp modelId="{15BF112D-D2FA-4CA0-8B9A-9C01EE041265}">
      <dsp:nvSpPr>
        <dsp:cNvPr id="0" name=""/>
        <dsp:cNvSpPr/>
      </dsp:nvSpPr>
      <dsp:spPr>
        <a:xfrm>
          <a:off x="2004113" y="1734917"/>
          <a:ext cx="567187" cy="540384"/>
        </a:xfrm>
        <a:custGeom>
          <a:avLst/>
          <a:gdLst/>
          <a:ahLst/>
          <a:cxnLst/>
          <a:rect l="0" t="0" r="0" b="0"/>
          <a:pathLst>
            <a:path>
              <a:moveTo>
                <a:pt x="0" y="540384"/>
              </a:moveTo>
              <a:lnTo>
                <a:pt x="283593" y="540384"/>
              </a:lnTo>
              <a:lnTo>
                <a:pt x="283593" y="0"/>
              </a:lnTo>
              <a:lnTo>
                <a:pt x="56718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68121" y="1985524"/>
        <a:ext cx="39170" cy="39170"/>
      </dsp:txXfrm>
    </dsp:sp>
    <dsp:sp modelId="{45449680-6AFA-486F-9D59-BA8242AEF960}">
      <dsp:nvSpPr>
        <dsp:cNvPr id="0" name=""/>
        <dsp:cNvSpPr/>
      </dsp:nvSpPr>
      <dsp:spPr>
        <a:xfrm>
          <a:off x="2004113" y="654149"/>
          <a:ext cx="567187" cy="1621152"/>
        </a:xfrm>
        <a:custGeom>
          <a:avLst/>
          <a:gdLst/>
          <a:ahLst/>
          <a:cxnLst/>
          <a:rect l="0" t="0" r="0" b="0"/>
          <a:pathLst>
            <a:path>
              <a:moveTo>
                <a:pt x="0" y="1621152"/>
              </a:moveTo>
              <a:lnTo>
                <a:pt x="283593" y="1621152"/>
              </a:lnTo>
              <a:lnTo>
                <a:pt x="283593" y="0"/>
              </a:lnTo>
              <a:lnTo>
                <a:pt x="56718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244769" y="1421787"/>
        <a:ext cx="85875" cy="85875"/>
      </dsp:txXfrm>
    </dsp:sp>
    <dsp:sp modelId="{EF954B4C-C4C6-4F9A-9FC8-76DA513F71E4}">
      <dsp:nvSpPr>
        <dsp:cNvPr id="0" name=""/>
        <dsp:cNvSpPr/>
      </dsp:nvSpPr>
      <dsp:spPr>
        <a:xfrm rot="16200000">
          <a:off x="-703495" y="1842994"/>
          <a:ext cx="4550603" cy="864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/>
            <a:t>Куратор группы</a:t>
          </a:r>
          <a:endParaRPr lang="ru-RU" sz="4800" kern="1200" dirty="0"/>
        </a:p>
      </dsp:txBody>
      <dsp:txXfrm>
        <a:off x="-703495" y="1842994"/>
        <a:ext cx="4550603" cy="864614"/>
      </dsp:txXfrm>
    </dsp:sp>
    <dsp:sp modelId="{AF61DCE5-08B3-49CC-8551-89957505CF5F}">
      <dsp:nvSpPr>
        <dsp:cNvPr id="0" name=""/>
        <dsp:cNvSpPr/>
      </dsp:nvSpPr>
      <dsp:spPr>
        <a:xfrm>
          <a:off x="2571300" y="221841"/>
          <a:ext cx="2835935" cy="864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Работа с коллективом группы</a:t>
          </a:r>
          <a:endParaRPr lang="ru-RU" sz="1600" kern="1200" dirty="0"/>
        </a:p>
      </dsp:txBody>
      <dsp:txXfrm>
        <a:off x="2571300" y="221841"/>
        <a:ext cx="2835935" cy="864614"/>
      </dsp:txXfrm>
    </dsp:sp>
    <dsp:sp modelId="{27274A80-12C8-4801-94F1-80E4902E5012}">
      <dsp:nvSpPr>
        <dsp:cNvPr id="0" name=""/>
        <dsp:cNvSpPr/>
      </dsp:nvSpPr>
      <dsp:spPr>
        <a:xfrm>
          <a:off x="2571300" y="1302610"/>
          <a:ext cx="2835935" cy="864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Индивидуальная работа с обучающимися</a:t>
          </a:r>
          <a:endParaRPr lang="ru-RU" sz="1600" kern="1200" dirty="0"/>
        </a:p>
      </dsp:txBody>
      <dsp:txXfrm>
        <a:off x="2571300" y="1302610"/>
        <a:ext cx="2835935" cy="864614"/>
      </dsp:txXfrm>
    </dsp:sp>
    <dsp:sp modelId="{F84AB39B-DD6D-4022-88C5-1E79FAF72567}">
      <dsp:nvSpPr>
        <dsp:cNvPr id="0" name=""/>
        <dsp:cNvSpPr/>
      </dsp:nvSpPr>
      <dsp:spPr>
        <a:xfrm>
          <a:off x="2571300" y="2383378"/>
          <a:ext cx="2835935" cy="864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Работа с преподавателями</a:t>
          </a:r>
          <a:endParaRPr lang="ru-RU" sz="1600" kern="1200" dirty="0"/>
        </a:p>
      </dsp:txBody>
      <dsp:txXfrm>
        <a:off x="2571300" y="2383378"/>
        <a:ext cx="2835935" cy="864614"/>
      </dsp:txXfrm>
    </dsp:sp>
    <dsp:sp modelId="{FA07B9E9-0729-47B6-A3AB-E06D5F9562B1}">
      <dsp:nvSpPr>
        <dsp:cNvPr id="0" name=""/>
        <dsp:cNvSpPr/>
      </dsp:nvSpPr>
      <dsp:spPr>
        <a:xfrm>
          <a:off x="2571300" y="3464146"/>
          <a:ext cx="2835935" cy="864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Работа с родителями или законными представителями обучающихся</a:t>
          </a:r>
          <a:endParaRPr lang="ru-RU" sz="1600" kern="1200" dirty="0"/>
        </a:p>
      </dsp:txBody>
      <dsp:txXfrm>
        <a:off x="2571300" y="3464146"/>
        <a:ext cx="2835935" cy="864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BA31A-6730-42AC-924C-CF30257F9366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B7633-7300-4AAA-8C3D-AADDF2AE76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3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5425" y="808038"/>
            <a:ext cx="7188200" cy="40433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короткую версию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4B4A9-BDB9-4DC5-BE7E-756D0329E39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38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6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66.jpg"/><Relationship Id="rId5" Type="http://schemas.openxmlformats.org/officeDocument/2006/relationships/diagramColors" Target="../diagrams/colors3.xml"/><Relationship Id="rId10" Type="http://schemas.openxmlformats.org/officeDocument/2006/relationships/image" Target="../media/image65.jp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322" y="6502475"/>
            <a:ext cx="8144134" cy="262392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/>
              <a:t>Москва 2020 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194" y="2562365"/>
            <a:ext cx="1737490" cy="173749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-99753" y="2744575"/>
            <a:ext cx="8824456" cy="1373070"/>
          </a:xfrm>
        </p:spPr>
        <p:txBody>
          <a:bodyPr/>
          <a:lstStyle/>
          <a:p>
            <a:r>
              <a:rPr lang="ru-RU" sz="3600" dirty="0" smtClean="0"/>
              <a:t>Воспитание обучающихся СПО на основе гражданской позиции Правительства Российской Федерации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7942" y="177535"/>
            <a:ext cx="11712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Государственное бюджетное профессиональное образовательное учреждение города Москвы </a:t>
            </a:r>
            <a:endParaRPr lang="ru-RU" sz="2000" dirty="0" smtClean="0"/>
          </a:p>
          <a:p>
            <a:pPr algn="ctr"/>
            <a:r>
              <a:rPr lang="ru-RU" sz="2000" dirty="0" smtClean="0"/>
              <a:t>«Московский </a:t>
            </a:r>
            <a:r>
              <a:rPr lang="ru-RU" sz="2000" dirty="0"/>
              <a:t>колледж управления, гостиничного бизнеса и информационных технологий </a:t>
            </a:r>
            <a:r>
              <a:rPr lang="ru-RU" sz="2000" dirty="0" smtClean="0"/>
              <a:t>«Царицыно»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779486" y="4340563"/>
            <a:ext cx="841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Яблокова Людмила </a:t>
            </a:r>
            <a:r>
              <a:rPr lang="ru-RU" dirty="0" smtClean="0"/>
              <a:t>Александровна</a:t>
            </a:r>
            <a:endParaRPr lang="ru-RU" dirty="0"/>
          </a:p>
          <a:p>
            <a:pPr algn="r"/>
            <a:r>
              <a:rPr lang="ru-RU" dirty="0" smtClean="0"/>
              <a:t>Заместитель директора по воспитанию и социализации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17999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Модули воспитательной работы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41145861"/>
              </p:ext>
            </p:extLst>
          </p:nvPr>
        </p:nvGraphicFramePr>
        <p:xfrm>
          <a:off x="527396" y="1928554"/>
          <a:ext cx="10694786" cy="4497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18048084"/>
              </p:ext>
            </p:extLst>
          </p:nvPr>
        </p:nvGraphicFramePr>
        <p:xfrm>
          <a:off x="-1" y="6251170"/>
          <a:ext cx="11163993" cy="718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Модуль «Гражданско-патриотическое воспитание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0171" t="19091" r="25113" b="13561"/>
          <a:stretch/>
        </p:blipFill>
        <p:spPr>
          <a:xfrm>
            <a:off x="8347894" y="2051572"/>
            <a:ext cx="3666581" cy="471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1752836" y="3922749"/>
            <a:ext cx="4636454" cy="2627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8698" y="2051572"/>
            <a:ext cx="7141644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Воспитание гражданственности и патриотизма – это целенаправленная и систематическая деятельность </a:t>
            </a:r>
            <a:r>
              <a:rPr lang="ru-RU" dirty="0" smtClean="0"/>
              <a:t>колледжа </a:t>
            </a:r>
            <a:r>
              <a:rPr lang="ru-RU" dirty="0"/>
              <a:t>по формированию у </a:t>
            </a:r>
            <a:r>
              <a:rPr lang="ru-RU" dirty="0" smtClean="0"/>
              <a:t>студентов </a:t>
            </a:r>
            <a:r>
              <a:rPr lang="ru-RU" dirty="0"/>
              <a:t>высокого патриотического сознания, чувства верности своему Отечеству, готовности к выполнению гражданского долга и конституционных обязанностей по защите интересов Родины.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108" y="6521729"/>
            <a:ext cx="815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09.12.2018 Государственный </a:t>
            </a:r>
            <a:r>
              <a:rPr lang="ru-RU" sz="1400" i="1" dirty="0"/>
              <a:t>К</a:t>
            </a:r>
            <a:r>
              <a:rPr lang="ru-RU" sz="1400" i="1" dirty="0" smtClean="0"/>
              <a:t>ремлевский дворец Финал смотра-конкурса на «Кубок Героев»</a:t>
            </a:r>
            <a:endParaRPr lang="ru-RU" sz="14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59301" y="616592"/>
            <a:ext cx="9613861" cy="1338331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Открытие Военно-исторического музея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«Имен связующая нить»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25 апреля 2010г</a:t>
            </a:r>
            <a:endParaRPr lang="ru-RU" dirty="0"/>
          </a:p>
        </p:txBody>
      </p:sp>
      <p:pic>
        <p:nvPicPr>
          <p:cNvPr id="4" name="Изображение 3" descr="IMG_9305-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1025" y="4695316"/>
            <a:ext cx="2197056" cy="216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IMG_9286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04696" y="2380380"/>
            <a:ext cx="5781952" cy="433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User\Рабочий стол\На соискание Гранта\DSC_4333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56008" y="2340812"/>
            <a:ext cx="2167089" cy="220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4" descr="IMG_9249-0.jpg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b="17760"/>
          <a:stretch/>
        </p:blipFill>
        <p:spPr>
          <a:xfrm>
            <a:off x="9483860" y="2487516"/>
            <a:ext cx="2277215" cy="204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6" descr="IMG_9233.JPG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35641" r="252" b="10670"/>
          <a:stretch/>
        </p:blipFill>
        <p:spPr>
          <a:xfrm>
            <a:off x="9483859" y="4529959"/>
            <a:ext cx="2277215" cy="234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27" y="753228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Музейная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педагогика, как средство гражданско-патриотического воспитания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677986" y="1934140"/>
            <a:ext cx="8359520" cy="630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 smtClean="0"/>
              <a:t>Музей колледжа </a:t>
            </a:r>
            <a:r>
              <a:rPr lang="ru-RU" sz="2800" dirty="0"/>
              <a:t>–</a:t>
            </a:r>
            <a:r>
              <a:rPr lang="ru-RU" sz="2800" dirty="0" smtClean="0"/>
              <a:t> </a:t>
            </a:r>
            <a:r>
              <a:rPr lang="ru-RU" sz="2800" b="1" dirty="0" smtClean="0"/>
              <a:t>«Имён связующая нить» 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3607" y="2758854"/>
            <a:ext cx="62594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с ветеранами ВОВ и локальных воин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Работа с ветеранами педагогического труда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Издательский проект «Книга памяти»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Издательский проект «Локальные войны»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Кружок исторического краеведения «Память Москвы»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8" name="Picture 2" descr="C:\Users\Александра\Desktop\tpmK3_EXD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0726" y="2564254"/>
            <a:ext cx="3448178" cy="2289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C:\Users\Александра\Desktop\YL6mktLVTo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6438" y="4533299"/>
            <a:ext cx="3392918" cy="2261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C:\Users\Александра\Desktop\Gv_6Wh2t8Z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0505" y="4573248"/>
            <a:ext cx="3332971" cy="2221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2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31434" y="679656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Военно-патриотическое объединение «Держава» </a:t>
            </a:r>
            <a:endParaRPr lang="ru-RU" dirty="0"/>
          </a:p>
        </p:txBody>
      </p:sp>
      <p:pic>
        <p:nvPicPr>
          <p:cNvPr id="4" name="Picture 2" descr="https://pp.userapi.com/c846322/v846322697/10d8ad/YwB3LnaOJJ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0" b="15822"/>
          <a:stretch/>
        </p:blipFill>
        <p:spPr bwMode="auto">
          <a:xfrm>
            <a:off x="0" y="2041031"/>
            <a:ext cx="4347220" cy="3177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https://pp.userapi.com/c846322/v846322697/10d8b5/qm7UsOkMs9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r="19877"/>
          <a:stretch/>
        </p:blipFill>
        <p:spPr bwMode="auto">
          <a:xfrm>
            <a:off x="4712605" y="4714668"/>
            <a:ext cx="2501463" cy="2143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 descr="https://pp.userapi.com/c846322/v846322697/10d8c5/XDJIDw9gI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454" y="2114603"/>
            <a:ext cx="4230956" cy="3177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140793" y="5577785"/>
            <a:ext cx="4389120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«Вахты памяти»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Патриотические акции в Александровском саду Кремля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Парады на Красной площади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и другие мероприятия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01" y="2193478"/>
            <a:ext cx="2987670" cy="2240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\Рабочий стол\Новая папка\IMG_1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88" y="2159553"/>
            <a:ext cx="3714952" cy="26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5" descr="IMG_20180603_1822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5" y="2008350"/>
            <a:ext cx="241176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IMG_20180420_1201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33" y="2084321"/>
            <a:ext cx="3530906" cy="264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9"/>
          <p:cNvSpPr txBox="1">
            <a:spLocks/>
          </p:cNvSpPr>
          <p:nvPr/>
        </p:nvSpPr>
        <p:spPr>
          <a:xfrm>
            <a:off x="633389" y="7982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/>
              <a:t>Объединение волонтёров</a:t>
            </a:r>
          </a:p>
          <a:p>
            <a:r>
              <a:rPr lang="ru-RU" sz="4400" dirty="0" smtClean="0"/>
              <a:t>«Добрая команда»</a:t>
            </a:r>
            <a:endParaRPr lang="ru-RU" sz="4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/>
          <a:stretch/>
        </p:blipFill>
        <p:spPr>
          <a:xfrm>
            <a:off x="5444428" y="4873126"/>
            <a:ext cx="2267736" cy="2373876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85" y="4890513"/>
            <a:ext cx="3418335" cy="192281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958097" y="5051700"/>
            <a:ext cx="4109214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/>
              <a:t>Посещение и уход за памятником зенитчицам на Ореховском </a:t>
            </a:r>
            <a:r>
              <a:rPr lang="ru-RU" sz="1400" i="1" dirty="0" smtClean="0"/>
              <a:t>кладбище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Акция «Под флагом добра»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Помощь ветеранам на дому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Донорские 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Волонтерские акции для воспитанников патронатных организаций</a:t>
            </a:r>
            <a:endParaRPr lang="ru-RU" sz="14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ru-RU" dirty="0"/>
              <a:t>Внедрение и развитие инновационных технологий и форм </a:t>
            </a:r>
            <a:r>
              <a:rPr lang="ru-RU" dirty="0" smtClean="0"/>
              <a:t>работы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31" y="4561599"/>
            <a:ext cx="3218775" cy="213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30" y="1990841"/>
            <a:ext cx="3218775" cy="241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27282" r="24239"/>
          <a:stretch/>
        </p:blipFill>
        <p:spPr>
          <a:xfrm>
            <a:off x="4625350" y="2354527"/>
            <a:ext cx="3577388" cy="326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83979" y="2354527"/>
            <a:ext cx="3597390" cy="7990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dirty="0" err="1" smtClean="0"/>
              <a:t>квест</a:t>
            </a:r>
            <a:r>
              <a:rPr lang="ru-RU" dirty="0" smtClean="0"/>
              <a:t>-технологий</a:t>
            </a:r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183979" y="5225192"/>
            <a:ext cx="4441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/>
              <a:t>проектных технологий (расширение </a:t>
            </a:r>
            <a:r>
              <a:rPr lang="ru-RU" sz="2400" dirty="0"/>
              <a:t>патриотической тематики в проектах членов СНТО </a:t>
            </a:r>
            <a:r>
              <a:rPr lang="ru-RU" sz="2400" dirty="0" smtClean="0"/>
              <a:t>колледжа)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9484" y="3158087"/>
            <a:ext cx="3888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/>
              <a:t>арт-технологиий</a:t>
            </a:r>
          </a:p>
          <a:p>
            <a:r>
              <a:rPr lang="ru-RU" sz="2400" dirty="0" smtClean="0"/>
              <a:t>(организация публичных конкурсов,</a:t>
            </a:r>
          </a:p>
          <a:p>
            <a:r>
              <a:rPr lang="ru-RU" sz="2400" dirty="0" smtClean="0"/>
              <a:t>соревнований, КВН)</a:t>
            </a:r>
          </a:p>
        </p:txBody>
      </p:sp>
    </p:spTree>
    <p:extLst>
      <p:ext uri="{BB962C8B-B14F-4D97-AF65-F5344CB8AC3E}">
        <p14:creationId xmlns:p14="http://schemas.microsoft.com/office/powerpoint/2010/main" val="37517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«Ключевые общие дела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8887" y="2053244"/>
            <a:ext cx="11288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Реализация комплекса коллективных творческих дел, интересных и значимых для студентов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9890" y="3790603"/>
            <a:ext cx="4164677" cy="18953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</a:rPr>
              <a:t>Социальные проекты, открытые дискуссионные площадки, участие в фестивалях, культурно-досуговых мероприятиях и т.д.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3"/>
          <a:stretch/>
        </p:blipFill>
        <p:spPr>
          <a:xfrm>
            <a:off x="746226" y="3392217"/>
            <a:ext cx="5653628" cy="3066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0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Культурно-досуговые и событийные мероприятия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11636"/>
          <a:stretch/>
        </p:blipFill>
        <p:spPr>
          <a:xfrm>
            <a:off x="9742517" y="2025914"/>
            <a:ext cx="2234664" cy="2753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/>
        </p:blipFill>
        <p:spPr>
          <a:xfrm>
            <a:off x="680321" y="2016291"/>
            <a:ext cx="1967616" cy="2546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27273"/>
          <a:stretch/>
        </p:blipFill>
        <p:spPr>
          <a:xfrm>
            <a:off x="787712" y="4723913"/>
            <a:ext cx="4856630" cy="2017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4" y="4486040"/>
            <a:ext cx="3007443" cy="2255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6777"/>
          <a:stretch/>
        </p:blipFill>
        <p:spPr>
          <a:xfrm>
            <a:off x="3599410" y="1995147"/>
            <a:ext cx="5320146" cy="2549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4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«Моё национальное достояние»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63" y="2020221"/>
            <a:ext cx="3660387" cy="2440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62450" y="1604357"/>
            <a:ext cx="6001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Совместно с Молодёжным сообществом г. Москвы</a:t>
            </a:r>
            <a:endParaRPr lang="ru-RU" sz="16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8" b="15349"/>
          <a:stretch/>
        </p:blipFill>
        <p:spPr>
          <a:xfrm>
            <a:off x="4010541" y="4538266"/>
            <a:ext cx="4513812" cy="2274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12" y="2114588"/>
            <a:ext cx="3516992" cy="2345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/>
          <a:stretch/>
        </p:blipFill>
        <p:spPr>
          <a:xfrm>
            <a:off x="187307" y="2114588"/>
            <a:ext cx="3588328" cy="4573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/>
          <a:stretch/>
        </p:blipFill>
        <p:spPr>
          <a:xfrm>
            <a:off x="9697009" y="4496720"/>
            <a:ext cx="1912626" cy="231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7688" y="711664"/>
            <a:ext cx="9613861" cy="1080938"/>
          </a:xfrm>
        </p:spPr>
        <p:txBody>
          <a:bodyPr/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 в законе об образовании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906" y="2140706"/>
            <a:ext cx="1157660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мае 2020 года президент РФ Владимир Путин инициировал изменения в законе об образовании, которые касались усиления воспитательного процесса в стенах учебных заведений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Были приняты соответствующие поправки в закон об образовании от 31 июля 2020 года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Воспитание обучающихся в соответствии с задачами современного российского общества – основная их суть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 направлен на усиление роли воспитательного компонента в образовании детей и молодежи, будущих специалистов. </a:t>
            </a: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распространяется на все виды учебных заведений, а не только на школы</a:t>
            </a:r>
          </a:p>
          <a:p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Туризма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10182"/>
          <a:stretch/>
        </p:blipFill>
        <p:spPr>
          <a:xfrm>
            <a:off x="3416777" y="2964426"/>
            <a:ext cx="5161958" cy="2807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6774" y="2830481"/>
            <a:ext cx="4613564" cy="3075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r="2424"/>
          <a:stretch/>
        </p:blipFill>
        <p:spPr>
          <a:xfrm rot="16200000">
            <a:off x="8025002" y="2729143"/>
            <a:ext cx="4588622" cy="3303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«Русское слово, русская душа»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72" y="2193043"/>
            <a:ext cx="2877650" cy="4316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3" y="4527339"/>
            <a:ext cx="3429946" cy="2285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8" y="2309675"/>
            <a:ext cx="3061811" cy="2041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81" y="4531824"/>
            <a:ext cx="3421209" cy="2281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9" b="10386"/>
          <a:stretch/>
        </p:blipFill>
        <p:spPr>
          <a:xfrm>
            <a:off x="3990102" y="2193043"/>
            <a:ext cx="4613571" cy="2271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0567" y="-36578"/>
            <a:ext cx="9648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Февраль 2020 – </a:t>
            </a:r>
            <a:r>
              <a:rPr lang="en-US" sz="3600" b="1" dirty="0" smtClean="0"/>
              <a:t>X</a:t>
            </a:r>
            <a:r>
              <a:rPr lang="ru-RU" sz="3600" dirty="0" smtClean="0"/>
              <a:t> юбилейный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45347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740" y="396510"/>
            <a:ext cx="9613861" cy="1080938"/>
          </a:xfrm>
        </p:spPr>
        <p:txBody>
          <a:bodyPr/>
          <a:lstStyle/>
          <a:p>
            <a:r>
              <a:rPr lang="ru-RU" dirty="0" smtClean="0"/>
              <a:t>Возрождаем традиции: Пасха, Рождество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2" y="2327563"/>
            <a:ext cx="2858676" cy="38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8"/>
          <a:stretch/>
        </p:blipFill>
        <p:spPr>
          <a:xfrm>
            <a:off x="8819458" y="2327563"/>
            <a:ext cx="3067397" cy="3815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95" y="2651760"/>
            <a:ext cx="4378036" cy="3283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5740" y="1316212"/>
            <a:ext cx="99918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1" dirty="0" smtClean="0"/>
              <a:t>Совместно с «</a:t>
            </a:r>
            <a:r>
              <a:rPr lang="ru-RU" sz="1050" b="1" i="1" dirty="0" smtClean="0"/>
              <a:t>Центром </a:t>
            </a:r>
            <a:r>
              <a:rPr lang="ru-RU" sz="1050" b="1" i="1" dirty="0"/>
              <a:t>Возрождения Традиций»</a:t>
            </a:r>
            <a:r>
              <a:rPr lang="ru-RU" sz="1050" i="1" dirty="0"/>
              <a:t> и </a:t>
            </a:r>
            <a:r>
              <a:rPr lang="ru-RU" sz="1050" b="1" i="1" dirty="0" smtClean="0"/>
              <a:t>Даниловским </a:t>
            </a:r>
            <a:r>
              <a:rPr lang="ru-RU" sz="1050" b="1" i="1" dirty="0" err="1" smtClean="0"/>
              <a:t>ставропигиальным</a:t>
            </a:r>
            <a:r>
              <a:rPr lang="ru-RU" sz="1050" b="1" i="1" dirty="0" smtClean="0"/>
              <a:t> мужским монастырем</a:t>
            </a:r>
            <a:r>
              <a:rPr lang="ru-RU" sz="1050" i="1" dirty="0"/>
              <a:t> при поддержке </a:t>
            </a:r>
            <a:r>
              <a:rPr lang="ru-RU" sz="1050" b="1" i="1" dirty="0"/>
              <a:t>Департамента национальной политики и межрегиональных связей города Москвы</a:t>
            </a:r>
            <a:r>
              <a:rPr lang="ru-RU" sz="1050" i="1" dirty="0"/>
              <a:t>, </a:t>
            </a:r>
            <a:r>
              <a:rPr lang="ru-RU" sz="1050" b="1" i="1" dirty="0"/>
              <a:t>Московского отделения  Императорского Православного Палестинского Общества</a:t>
            </a:r>
            <a:r>
              <a:rPr lang="ru-RU" sz="1050" i="1" dirty="0"/>
              <a:t> и при участии </a:t>
            </a:r>
            <a:r>
              <a:rPr lang="ru-RU" sz="1050" b="1" i="1" dirty="0"/>
              <a:t>Ассоциации кулинаров «Вкус Мира РУС»</a:t>
            </a:r>
            <a:r>
              <a:rPr lang="ru-RU" sz="1050" i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546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Бармена, День Повара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 b="10546"/>
          <a:stretch/>
        </p:blipFill>
        <p:spPr>
          <a:xfrm>
            <a:off x="4897435" y="2053241"/>
            <a:ext cx="2877526" cy="2999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r="8303" b="4785"/>
          <a:stretch/>
        </p:blipFill>
        <p:spPr>
          <a:xfrm>
            <a:off x="281265" y="2060262"/>
            <a:ext cx="3139737" cy="2992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4" b="15674"/>
          <a:stretch/>
        </p:blipFill>
        <p:spPr>
          <a:xfrm>
            <a:off x="1248583" y="4621876"/>
            <a:ext cx="4186844" cy="2094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98" y="4547062"/>
            <a:ext cx="3253796" cy="2169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359" y="2053241"/>
            <a:ext cx="2805545" cy="3740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0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600" y="525326"/>
            <a:ext cx="9613861" cy="1080938"/>
          </a:xfrm>
        </p:spPr>
        <p:txBody>
          <a:bodyPr/>
          <a:lstStyle/>
          <a:p>
            <a:r>
              <a:rPr lang="ru-RU" dirty="0"/>
              <a:t>Модуль «Институт кураторства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2355880844"/>
              </p:ext>
            </p:extLst>
          </p:nvPr>
        </p:nvGraphicFramePr>
        <p:xfrm>
          <a:off x="-769389" y="2119745"/>
          <a:ext cx="6546735" cy="4550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/>
          <a:stretch/>
        </p:blipFill>
        <p:spPr>
          <a:xfrm>
            <a:off x="5392957" y="2119745"/>
            <a:ext cx="3463175" cy="238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14546" r="16212"/>
          <a:stretch/>
        </p:blipFill>
        <p:spPr>
          <a:xfrm>
            <a:off x="9206497" y="4182161"/>
            <a:ext cx="2760717" cy="251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97" y="2029803"/>
            <a:ext cx="2675467" cy="200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/>
          <a:stretch/>
        </p:blipFill>
        <p:spPr>
          <a:xfrm>
            <a:off x="5316274" y="4731481"/>
            <a:ext cx="3616539" cy="1938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600" y="1601513"/>
            <a:ext cx="814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Кураторы – 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элита преподавательского корпуса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080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«Студент-наставник»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328886" y="2090506"/>
            <a:ext cx="3059084" cy="63176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 проекта: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69451" y="2899111"/>
            <a:ext cx="541293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chemeClr val="bg1"/>
                </a:solidFill>
              </a:rPr>
              <a:t>Создание условий для эффективной адаптации студентов первого курса к студенческой жизни в колледже, через внедрение механизма </a:t>
            </a:r>
            <a:endParaRPr lang="en-US" dirty="0">
              <a:solidFill>
                <a:schemeClr val="bg1"/>
              </a:solidFill>
            </a:endParaRPr>
          </a:p>
          <a:p>
            <a:pPr lvl="0" algn="ctr"/>
            <a:r>
              <a:rPr lang="ru-RU" dirty="0">
                <a:solidFill>
                  <a:schemeClr val="bg1"/>
                </a:solidFill>
              </a:rPr>
              <a:t>«Студент-наставник»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11394" r="1303" b="3758"/>
          <a:stretch/>
        </p:blipFill>
        <p:spPr>
          <a:xfrm>
            <a:off x="8909199" y="2389011"/>
            <a:ext cx="3138122" cy="2030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18424"/>
          <a:stretch/>
        </p:blipFill>
        <p:spPr>
          <a:xfrm>
            <a:off x="8682386" y="4582638"/>
            <a:ext cx="3042458" cy="2092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0"/>
          <a:stretch/>
        </p:blipFill>
        <p:spPr>
          <a:xfrm>
            <a:off x="531123" y="4582638"/>
            <a:ext cx="3447012" cy="2093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5"/>
          <a:stretch/>
        </p:blipFill>
        <p:spPr>
          <a:xfrm>
            <a:off x="165449" y="2561733"/>
            <a:ext cx="2877189" cy="1844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20485" b="4970"/>
          <a:stretch/>
        </p:blipFill>
        <p:spPr>
          <a:xfrm>
            <a:off x="4653345" y="4582638"/>
            <a:ext cx="3434938" cy="2133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5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с двумя скругленными соседними углами 26"/>
          <p:cNvSpPr/>
          <p:nvPr/>
        </p:nvSpPr>
        <p:spPr>
          <a:xfrm rot="16200000" flipV="1">
            <a:off x="62858" y="686258"/>
            <a:ext cx="1056117" cy="1163037"/>
          </a:xfrm>
          <a:prstGeom prst="round2Same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212019" y="750326"/>
            <a:ext cx="7219407" cy="114510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000" b="1" kern="1200" cap="all" spc="-100" baseline="0">
                <a:solidFill>
                  <a:srgbClr val="00A6EB"/>
                </a:solidFill>
                <a:latin typeface="Cambria" pitchFamily="18" charset="0"/>
                <a:ea typeface="+mj-ea"/>
                <a:cs typeface="Latha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ГРАНТ МЭРА МОСКВЫ </a:t>
            </a:r>
          </a:p>
        </p:txBody>
      </p:sp>
      <p:pic>
        <p:nvPicPr>
          <p:cNvPr id="1026" name="Picture 2" descr="http://xn----7sbab6ajicclx1b.xn--p1ai/attachments/Image/dostizheniya_1.png?template=gene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85" y="652484"/>
            <a:ext cx="1230583" cy="12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200341" y="2772565"/>
            <a:ext cx="4660328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Колледж «Царицыно» в девятый раз удостоен  высокой награды  за достижение высоких результатов в образовательной деятельности </a:t>
            </a:r>
          </a:p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и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входит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ТОП-170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лучших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 города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Москвы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рейтингом в 742 балла</a:t>
            </a:r>
          </a:p>
        </p:txBody>
      </p:sp>
      <p:pic>
        <p:nvPicPr>
          <p:cNvPr id="21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002" y="2450966"/>
            <a:ext cx="3012140" cy="408231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4" y="2984551"/>
            <a:ext cx="3935485" cy="262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7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1450" y="711664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</a:rPr>
              <a:t>Воспитание гражданина – общая цель образовательной системы России </a:t>
            </a:r>
            <a:endParaRPr lang="ru-RU" sz="4400" b="1" dirty="0">
              <a:latin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1450" y="2241968"/>
            <a:ext cx="11937454" cy="4196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/>
              <a:t>оспитание чувства патриотизма и гражданской идентичности является сегодня ключевой задачей, поставленной перед педагогическим сообществом.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Святейший Патриарх Московского и всея Руси Алексий Второй:</a:t>
            </a:r>
            <a:endParaRPr lang="ru-RU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«Судьба России, её будущее – в руках педагогов, воспитателей, учителей. Нам нужно вновь увидеть и понять: школа станет мёртвой, а труд её безотрадным, если педагоги будут передавать ученикам лишь некоторую сумму знаний. Нет и не может быть школы без воспитания, без стремления помочь ребёнку стать личностью самостоятельной, одухотворённой, способной отдавать себя ближнему, нашему народу и нашему Отечеству».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2687498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4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Нормативно-правовые </a:t>
            </a:r>
            <a:r>
              <a:rPr lang="ru-RU" dirty="0" smtClean="0"/>
              <a:t>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125" y="2228808"/>
            <a:ext cx="11464574" cy="437149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Федеральный закон «Об образовании в Российской Федерации» от 29.12.2012 N 273-ФЗ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/>
              <a:t>Профессиональный </a:t>
            </a:r>
            <a:r>
              <a:rPr lang="ru-RU" sz="1800" dirty="0"/>
              <a:t>стандарт «Педагог (педагогическая деятельность в сфере дошкольного, начального общего, основного общего, среднего общего образования) (воспитатель, учитель)»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/>
              <a:t>Распоряжение </a:t>
            </a:r>
            <a:r>
              <a:rPr lang="ru-RU" sz="1800" dirty="0"/>
              <a:t>Правительства Российской Федерации от 29 мая 2015 г. N 996-р г. Москва «Стратегия развития воспитания в Российской Федерации на период до 2025 года»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/>
              <a:t>Указ </a:t>
            </a:r>
            <a:r>
              <a:rPr lang="ru-RU" sz="1800" dirty="0"/>
              <a:t>«О национальных целях развития Российской Федерации на период до 2030 года» от 21.07.2020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/>
              <a:t>Примерная </a:t>
            </a:r>
            <a:r>
              <a:rPr lang="ru-RU" sz="1800" dirty="0"/>
              <a:t>программа воспитания для образовательных организаций общего образования, разработанная Институтом стратегии развития образования Российской академии образования и утверждённая 02.06.2020 г. федеральным учебно-методическим объединением по общему образованию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/>
              <a:t>«</a:t>
            </a:r>
            <a:r>
              <a:rPr lang="ru-RU" sz="1800" dirty="0"/>
              <a:t>Письмо» </a:t>
            </a:r>
            <a:r>
              <a:rPr lang="ru-RU" sz="1800" dirty="0" err="1"/>
              <a:t>Минпросвещения</a:t>
            </a:r>
            <a:r>
              <a:rPr lang="ru-RU" sz="1800" dirty="0"/>
              <a:t> России от 12.05.2020 n вб-1011/08 «О методических рекомендациях» (вместе с «методическими рекомендациями органам исполнительной власти субъектов российской федерации, осуществляющим государственное управление в сфере образования, по организации работы педагогических работников, осуществляющих классное руководство в общеобразовательных организациях»)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Воспитание -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11206879" cy="43548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 и гражданственности, уважения к памяти защитников Отечества и подвигам героев Отечества, к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к природе и окружающей среде. </a:t>
            </a:r>
          </a:p>
          <a:p>
            <a:pPr algn="just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r">
              <a:buNone/>
            </a:pPr>
            <a:r>
              <a:rPr lang="ru-RU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Ст.2 ФЗ «Об образовании в Российской Федерации»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образовательные программы включаются: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562" y="1987739"/>
            <a:ext cx="11805394" cy="4762196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Рабочая программа воспитания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определяет комплекс основных характеристик осуществляемой в колледже воспитательной работы. </a:t>
            </a:r>
          </a:p>
          <a:p>
            <a:pPr algn="just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Календарный план воспитательной работы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содержит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конкретный перечень событий и мероприятий воспитательной направленности запланированных для реализации в колледже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just">
              <a:buNone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СРОКИ РЕАЛИЗАЦИИ</a:t>
            </a:r>
          </a:p>
          <a:p>
            <a:pPr marL="0" indent="0" algn="just">
              <a:buNone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Новый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вступил в силу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сентября 2020 года, но у школ, колледжей и высших учебных заведений есть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время до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сентября 2021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года,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чтобы привести свои образовательные программы в соответствие с законом «Об образовании» в последней редакции.</a:t>
            </a:r>
          </a:p>
          <a:p>
            <a:pPr marL="0" indent="0" algn="just">
              <a:buNone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309" y="856632"/>
            <a:ext cx="9613861" cy="712942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  <a:spcAft>
                <a:spcPts val="1000"/>
              </a:spcAft>
            </a:pPr>
            <a:r>
              <a:rPr lang="ru-RU" sz="5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КОЛЛЕДЖ «ЦАРИЦЫНО»</a:t>
            </a:r>
            <a:endParaRPr lang="ru-RU" sz="5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5" y="3530008"/>
            <a:ext cx="3916161" cy="2879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84" y="3530007"/>
            <a:ext cx="4319121" cy="2879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21" y="3532792"/>
            <a:ext cx="4335297" cy="2879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90437" y="2185006"/>
            <a:ext cx="398675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Отделение политехническое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400" dirty="0" smtClean="0"/>
              <a:t>Улица </a:t>
            </a:r>
            <a:r>
              <a:rPr lang="ru-RU" sz="1400" dirty="0"/>
              <a:t>Генерала Белова д. 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31047" y="2185006"/>
            <a:ext cx="3945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Отделение управления и информационных технологий </a:t>
            </a:r>
          </a:p>
          <a:p>
            <a:endParaRPr lang="ru-RU" sz="1400" dirty="0" smtClean="0"/>
          </a:p>
          <a:p>
            <a:r>
              <a:rPr lang="ru-RU" sz="1400" dirty="0" smtClean="0"/>
              <a:t>Улица </a:t>
            </a:r>
            <a:r>
              <a:rPr lang="ru-RU" sz="1400" dirty="0"/>
              <a:t>Генерала Белова д. 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2185006"/>
            <a:ext cx="3636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/>
              <a:t>Отделение гостиничного и ресторанного бизнеса </a:t>
            </a:r>
          </a:p>
          <a:p>
            <a:endParaRPr lang="ru-RU" sz="1400" dirty="0" smtClean="0"/>
          </a:p>
          <a:p>
            <a:r>
              <a:rPr lang="ru-RU" sz="1400" dirty="0" smtClean="0"/>
              <a:t>Шипиловский </a:t>
            </a:r>
            <a:r>
              <a:rPr lang="ru-RU" sz="1400" dirty="0"/>
              <a:t>проезд </a:t>
            </a:r>
            <a:r>
              <a:rPr lang="ru-RU" sz="1400" dirty="0" smtClean="0"/>
              <a:t>д.37</a:t>
            </a:r>
            <a:r>
              <a:rPr lang="ru-RU" sz="1400" dirty="0"/>
              <a:t>, </a:t>
            </a:r>
            <a:r>
              <a:rPr lang="ru-RU" sz="1400" dirty="0" smtClean="0"/>
              <a:t>к.1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93000" y="6211669"/>
            <a:ext cx="4828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Студенты обучаются по 14 специальностям</a:t>
            </a:r>
          </a:p>
          <a:p>
            <a:pPr algn="ctr"/>
            <a:r>
              <a:rPr lang="ru-RU" dirty="0" smtClean="0"/>
              <a:t>Количество обучающихся - 2900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389"/>
            <a:ext cx="12192000" cy="30806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15" y="1414733"/>
            <a:ext cx="677744" cy="677744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182964" y="1658664"/>
            <a:ext cx="0" cy="1728192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487489" y="5541235"/>
            <a:ext cx="229137" cy="6240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351585" y="4927811"/>
            <a:ext cx="229137" cy="138150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576055" y="5853269"/>
            <a:ext cx="192021" cy="45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75266" y="5853269"/>
            <a:ext cx="192021" cy="45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174476" y="5853269"/>
            <a:ext cx="192021" cy="45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23392" y="5162515"/>
            <a:ext cx="192021" cy="8587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295103" y="5332901"/>
            <a:ext cx="192021" cy="45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725471" y="5488512"/>
            <a:ext cx="192021" cy="45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863699" y="835641"/>
            <a:ext cx="7488832" cy="49731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000" b="1" kern="1200" cap="all" spc="-100" baseline="0">
                <a:solidFill>
                  <a:srgbClr val="00A6EB"/>
                </a:solidFill>
                <a:latin typeface="Cambria" pitchFamily="18" charset="0"/>
                <a:ea typeface="+mj-ea"/>
                <a:cs typeface="Latha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67" dirty="0">
                <a:solidFill>
                  <a:schemeClr val="bg1">
                    <a:lumMod val="50000"/>
                  </a:schemeClr>
                </a:solidFill>
              </a:rPr>
              <a:t>ДЕПАРТАМЕНТ ОБРАЗОВАНИЯ </a:t>
            </a:r>
            <a:r>
              <a:rPr lang="ru-RU" sz="1867" dirty="0" smtClean="0">
                <a:solidFill>
                  <a:schemeClr val="bg1">
                    <a:lumMod val="50000"/>
                  </a:schemeClr>
                </a:solidFill>
              </a:rPr>
              <a:t>и науки ГОРОДА </a:t>
            </a:r>
            <a:r>
              <a:rPr lang="ru-RU" sz="1867" dirty="0">
                <a:solidFill>
                  <a:schemeClr val="bg1">
                    <a:lumMod val="50000"/>
                  </a:schemeClr>
                </a:solidFill>
              </a:rPr>
              <a:t>МОСКВЫ</a:t>
            </a:r>
            <a:br>
              <a:rPr lang="ru-RU" sz="1867" dirty="0">
                <a:solidFill>
                  <a:schemeClr val="bg1">
                    <a:lumMod val="50000"/>
                  </a:schemeClr>
                </a:solidFill>
              </a:rPr>
            </a:br>
            <a:endParaRPr lang="ru-RU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130850" y="1218706"/>
            <a:ext cx="8249274" cy="152074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000" b="1" kern="1200" cap="all" spc="-100" baseline="0">
                <a:solidFill>
                  <a:srgbClr val="00A6EB"/>
                </a:solidFill>
                <a:latin typeface="Cambria" pitchFamily="18" charset="0"/>
                <a:ea typeface="+mj-ea"/>
                <a:cs typeface="Latha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</a:rPr>
              <a:t>ПРОГ </a:t>
            </a:r>
            <a:r>
              <a:rPr lang="ru-RU" sz="2800" dirty="0" smtClean="0">
                <a:solidFill>
                  <a:schemeClr val="tx1"/>
                </a:solidFill>
              </a:rPr>
              <a:t>РАММА</a:t>
            </a:r>
            <a:endParaRPr lang="ru-RU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</a:rPr>
              <a:t>ВОСПИТАНИЯ И СОЦИАЛИЗАЦИИ </a:t>
            </a:r>
            <a:r>
              <a:rPr lang="ru-RU" sz="2800" dirty="0" smtClean="0">
                <a:solidFill>
                  <a:schemeClr val="tx1"/>
                </a:solidFill>
              </a:rPr>
              <a:t>ОБУЧАЮЩИХСЯ</a:t>
            </a:r>
            <a:endParaRPr lang="ru-RU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</a:rPr>
              <a:t>КОЛЛЕДЖА «ЦАРИЦЫНО</a:t>
            </a:r>
            <a:r>
              <a:rPr lang="ru-RU" sz="2800" dirty="0" smtClean="0">
                <a:solidFill>
                  <a:schemeClr val="tx1"/>
                </a:solidFill>
              </a:rPr>
              <a:t>»</a:t>
            </a:r>
            <a:endParaRPr lang="ru-RU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</a:rPr>
              <a:t>НА 2020-2025 Г.Г.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24"/>
          <a:stretch/>
        </p:blipFill>
        <p:spPr>
          <a:xfrm>
            <a:off x="1360612" y="791827"/>
            <a:ext cx="540608" cy="622907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3015827" y="1460224"/>
            <a:ext cx="0" cy="1728192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3" y="168920"/>
            <a:ext cx="560855" cy="622907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974428" y="241119"/>
            <a:ext cx="7488832" cy="49731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000" b="1" kern="1200" cap="all" spc="-100" baseline="0">
                <a:solidFill>
                  <a:srgbClr val="00A6EB"/>
                </a:solidFill>
                <a:latin typeface="Cambria" pitchFamily="18" charset="0"/>
                <a:ea typeface="+mj-ea"/>
                <a:cs typeface="Latha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67" dirty="0">
                <a:solidFill>
                  <a:schemeClr val="bg1">
                    <a:lumMod val="50000"/>
                  </a:schemeClr>
                </a:solidFill>
              </a:rPr>
              <a:t>Москва, </a:t>
            </a:r>
            <a:r>
              <a:rPr lang="ru-RU" sz="1867" dirty="0" smtClean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ru-RU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Объект 14"/>
          <p:cNvPicPr>
            <a:picLocks noChangeAspect="1"/>
          </p:cNvPicPr>
          <p:nvPr/>
        </p:nvPicPr>
        <p:blipFill rotWithShape="1">
          <a:blip r:embed="rId6" cstate="print"/>
          <a:srcRect l="60526" t="17994" r="25150" b="11028"/>
          <a:stretch/>
        </p:blipFill>
        <p:spPr>
          <a:xfrm>
            <a:off x="9512422" y="-15223"/>
            <a:ext cx="2721362" cy="379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3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Концептуальные положения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058" y="3452861"/>
            <a:ext cx="8189359" cy="17955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основу концепции программы воспитания и социализации обучающихся положена миссия колледжа -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успешность выпускника как Профессионала, Гражданина и Семьянина – смысл нашей работы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r="5905"/>
          <a:stretch/>
        </p:blipFill>
        <p:spPr>
          <a:xfrm>
            <a:off x="8589249" y="2220040"/>
            <a:ext cx="3214825" cy="4261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24342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422373" y="99753"/>
            <a:ext cx="2319250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Цели</a:t>
            </a:r>
            <a:endParaRPr lang="ru-RU" sz="4000" b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307678" y="739833"/>
            <a:ext cx="548640" cy="831272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2016" y="1629296"/>
            <a:ext cx="10099964" cy="128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Развитие воспитательной системы, создающей условия для формирования личности обучающегося – человека, обладающего духовным богатством, творчески мыслящего, готового к самоопределению в жизни, способного к труду и самостоятельности в различных сферах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35336" y="3034148"/>
            <a:ext cx="2693323" cy="764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Задачи</a:t>
            </a:r>
            <a:endParaRPr lang="ru-RU" sz="4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4668287"/>
            <a:ext cx="1895302" cy="21613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Создать условия для развития способностей и интересов обучающихся, развитие самостоятельного мышления и самосознания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95302" y="4677292"/>
            <a:ext cx="1380605" cy="21432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Оказывать помощь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в работе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педагогов и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сотрудников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75907" y="4668284"/>
            <a:ext cx="3137016" cy="21432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Развивать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внеурочную деятельность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обучающихся,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направленную на формирование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нравственной культуры,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их гражданской позиции,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расширение кругозора,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интеллектуальное развитие,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на улучшение усвоения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учебного материала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12923" y="4659279"/>
            <a:ext cx="1964573" cy="21613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Совершенствовать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работу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по приоритетным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направлениям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воспитательной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деятельности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86850" y="4650270"/>
            <a:ext cx="1388224" cy="21613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Продолжать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развитие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традиций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колледжа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67455" y="4659285"/>
            <a:ext cx="2358044" cy="216130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Формировать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у обучающихся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представление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о здоровом образе жизни,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продолжать обновлять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и развивать систему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работы по охране</a:t>
            </a:r>
          </a:p>
          <a:p>
            <a:pPr algn="ctr"/>
            <a:r>
              <a:rPr lang="ru-RU" sz="1400" dirty="0">
                <a:solidFill>
                  <a:schemeClr val="bg2">
                    <a:lumMod val="75000"/>
                  </a:schemeClr>
                </a:solidFill>
              </a:rPr>
              <a:t>здоровья обучающихся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5307677" y="3846020"/>
            <a:ext cx="548640" cy="831272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2" y="549281"/>
            <a:ext cx="1455582" cy="1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1649</TotalTime>
  <Words>1259</Words>
  <Application>Microsoft Office PowerPoint</Application>
  <PresentationFormat>Широкоэкранный</PresentationFormat>
  <Paragraphs>167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</vt:lpstr>
      <vt:lpstr>Latha</vt:lpstr>
      <vt:lpstr>Tahoma</vt:lpstr>
      <vt:lpstr>Times New Roman</vt:lpstr>
      <vt:lpstr>Trebuchet MS</vt:lpstr>
      <vt:lpstr>Wingdings</vt:lpstr>
      <vt:lpstr>Берлин</vt:lpstr>
      <vt:lpstr>Воспитание обучающихся СПО на основе гражданской позиции Правительства Российской Федерации</vt:lpstr>
      <vt:lpstr>Изменения в законе об образовании </vt:lpstr>
      <vt:lpstr>Нормативно-правовые документы</vt:lpstr>
      <vt:lpstr>Воспитание - </vt:lpstr>
      <vt:lpstr>В образовательные программы включаются: </vt:lpstr>
      <vt:lpstr>КОЛЛЕДЖ «ЦАРИЦЫНО»</vt:lpstr>
      <vt:lpstr>Презентация PowerPoint</vt:lpstr>
      <vt:lpstr>Концептуальные положения программы</vt:lpstr>
      <vt:lpstr>Презентация PowerPoint</vt:lpstr>
      <vt:lpstr>Модули воспитательной работы</vt:lpstr>
      <vt:lpstr>Модуль «Гражданско-патриотическое воспитание»</vt:lpstr>
      <vt:lpstr>Открытие Военно-исторического музея  «Имен связующая нить»  25 апреля 2010г</vt:lpstr>
      <vt:lpstr>Музейная педагогика, как средство гражданско-патриотического воспитания</vt:lpstr>
      <vt:lpstr>Презентация PowerPoint</vt:lpstr>
      <vt:lpstr>Презентация PowerPoint</vt:lpstr>
      <vt:lpstr>Внедрение и развитие инновационных технологий и форм работы</vt:lpstr>
      <vt:lpstr>Модуль «Ключевые общие дела»</vt:lpstr>
      <vt:lpstr>Культурно-досуговые и событийные мероприятия</vt:lpstr>
      <vt:lpstr>Проект «Моё национальное достояние»</vt:lpstr>
      <vt:lpstr>День Туризма</vt:lpstr>
      <vt:lpstr>Фестиваль «Русское слово, русская душа» </vt:lpstr>
      <vt:lpstr>Возрождаем традиции: Пасха, Рождество</vt:lpstr>
      <vt:lpstr>День Бармена, День Повара </vt:lpstr>
      <vt:lpstr>Модуль «Институт кураторства»</vt:lpstr>
      <vt:lpstr>Проект «Студент-наставник»</vt:lpstr>
      <vt:lpstr>Презентация PowerPoint</vt:lpstr>
      <vt:lpstr>Воспитание гражданина – общая цель образовательной системы России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Gubanova</dc:creator>
  <cp:lastModifiedBy>Яблокова Людмила Александровна</cp:lastModifiedBy>
  <cp:revision>134</cp:revision>
  <cp:lastPrinted>2020-11-11T14:23:35Z</cp:lastPrinted>
  <dcterms:created xsi:type="dcterms:W3CDTF">2018-10-15T08:49:55Z</dcterms:created>
  <dcterms:modified xsi:type="dcterms:W3CDTF">2020-11-12T13:33:06Z</dcterms:modified>
</cp:coreProperties>
</file>